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notesSlides/notesSlide1.xml" ContentType="application/vnd.openxmlformats-officedocument.presentationml.notesSlide+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notesSlides/notesSlide2.xml" ContentType="application/vnd.openxmlformats-officedocument.presentationml.notesSlide+xml"/>
  <Override PartName="/ppt/tags/tag369.xml" ContentType="application/vnd.openxmlformats-officedocument.presentationml.tags+xml"/>
  <Override PartName="/ppt/tags/tag370.xml" ContentType="application/vnd.openxmlformats-officedocument.presentationml.tags+xml"/>
  <Override PartName="/ppt/notesSlides/notesSlide3.xml" ContentType="application/vnd.openxmlformats-officedocument.presentationml.notesSlide+xml"/>
  <Override PartName="/ppt/tags/tag371.xml" ContentType="application/vnd.openxmlformats-officedocument.presentationml.tags+xml"/>
  <Override PartName="/ppt/tags/tag372.xml" ContentType="application/vnd.openxmlformats-officedocument.presentationml.tags+xml"/>
  <Override PartName="/ppt/notesSlides/notesSlide4.xml" ContentType="application/vnd.openxmlformats-officedocument.presentationml.notesSlide+xml"/>
  <Override PartName="/ppt/tags/tag373.xml" ContentType="application/vnd.openxmlformats-officedocument.presentationml.tags+xml"/>
  <Override PartName="/ppt/tags/tag374.xml" ContentType="application/vnd.openxmlformats-officedocument.presentationml.tags+xml"/>
  <Override PartName="/ppt/notesSlides/notesSlide5.xml" ContentType="application/vnd.openxmlformats-officedocument.presentationml.notesSlide+xml"/>
  <Override PartName="/ppt/tags/tag375.xml" ContentType="application/vnd.openxmlformats-officedocument.presentationml.tags+xml"/>
  <Override PartName="/ppt/tags/tag376.xml" ContentType="application/vnd.openxmlformats-officedocument.presentationml.tags+xml"/>
  <Override PartName="/ppt/notesSlides/notesSlide6.xml" ContentType="application/vnd.openxmlformats-officedocument.presentationml.notesSlide+xml"/>
  <Override PartName="/ppt/tags/tag377.xml" ContentType="application/vnd.openxmlformats-officedocument.presentationml.tags+xml"/>
  <Override PartName="/ppt/tags/tag378.xml" ContentType="application/vnd.openxmlformats-officedocument.presentationml.tags+xml"/>
  <Override PartName="/ppt/notesSlides/notesSlide7.xml" ContentType="application/vnd.openxmlformats-officedocument.presentationml.notesSlide+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notesSlides/notesSlide8.xml" ContentType="application/vnd.openxmlformats-officedocument.presentationml.notesSlide+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notesSlides/notesSlide9.xml" ContentType="application/vnd.openxmlformats-officedocument.presentationml.notesSlide+xml"/>
  <Override PartName="/ppt/tags/tag421.xml" ContentType="application/vnd.openxmlformats-officedocument.presentationml.tags+xml"/>
  <Override PartName="/ppt/tags/tag422.xml" ContentType="application/vnd.openxmlformats-officedocument.presentationml.tags+xml"/>
  <Override PartName="/ppt/notesSlides/notesSlide10.xml" ContentType="application/vnd.openxmlformats-officedocument.presentationml.notesSlide+xml"/>
  <Override PartName="/ppt/tags/tag423.xml" ContentType="application/vnd.openxmlformats-officedocument.presentationml.tags+xml"/>
  <Override PartName="/ppt/tags/tag424.xml" ContentType="application/vnd.openxmlformats-officedocument.presentationml.tags+xml"/>
  <Override PartName="/ppt/notesSlides/notesSlide11.xml" ContentType="application/vnd.openxmlformats-officedocument.presentationml.notesSlide+xml"/>
  <Override PartName="/ppt/tags/tag425.xml" ContentType="application/vnd.openxmlformats-officedocument.presentationml.tags+xml"/>
  <Override PartName="/ppt/tags/tag426.xml" ContentType="application/vnd.openxmlformats-officedocument.presentationml.tags+xml"/>
  <Override PartName="/ppt/notesSlides/notesSlide12.xml" ContentType="application/vnd.openxmlformats-officedocument.presentationml.notesSlide+xml"/>
  <Override PartName="/ppt/tags/tag427.xml" ContentType="application/vnd.openxmlformats-officedocument.presentationml.tags+xml"/>
  <Override PartName="/ppt/tags/tag428.xml" ContentType="application/vnd.openxmlformats-officedocument.presentationml.tags+xml"/>
  <Override PartName="/ppt/notesSlides/notesSlide13.xml" ContentType="application/vnd.openxmlformats-officedocument.presentationml.notesSlide+xml"/>
  <Override PartName="/ppt/tags/tag429.xml" ContentType="application/vnd.openxmlformats-officedocument.presentationml.tags+xml"/>
  <Override PartName="/ppt/tags/tag430.xml" ContentType="application/vnd.openxmlformats-officedocument.presentationml.tags+xml"/>
  <Override PartName="/ppt/notesSlides/notesSlide14.xml" ContentType="application/vnd.openxmlformats-officedocument.presentationml.notesSlide+xml"/>
  <Override PartName="/ppt/tags/tag431.xml" ContentType="application/vnd.openxmlformats-officedocument.presentationml.tags+xml"/>
  <Override PartName="/ppt/tags/tag432.xml" ContentType="application/vnd.openxmlformats-officedocument.presentationml.tags+xml"/>
  <Override PartName="/ppt/notesSlides/notesSlide15.xml" ContentType="application/vnd.openxmlformats-officedocument.presentationml.notesSlide+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notesSlides/notesSlide16.xml" ContentType="application/vnd.openxmlformats-officedocument.presentationml.notesSlide+xml"/>
  <Override PartName="/ppt/tags/tag451.xml" ContentType="application/vnd.openxmlformats-officedocument.presentationml.tags+xml"/>
  <Override PartName="/ppt/tags/tag452.xml" ContentType="application/vnd.openxmlformats-officedocument.presentationml.tags+xml"/>
  <Override PartName="/ppt/notesSlides/notesSlide17.xml" ContentType="application/vnd.openxmlformats-officedocument.presentationml.notesSlide+xml"/>
  <Override PartName="/ppt/tags/tag453.xml" ContentType="application/vnd.openxmlformats-officedocument.presentationml.tags+xml"/>
  <Override PartName="/ppt/tags/tag454.xml" ContentType="application/vnd.openxmlformats-officedocument.presentationml.tags+xml"/>
  <Override PartName="/ppt/notesSlides/notesSlide18.xml" ContentType="application/vnd.openxmlformats-officedocument.presentationml.notesSlide+xml"/>
  <Override PartName="/ppt/tags/tag455.xml" ContentType="application/vnd.openxmlformats-officedocument.presentationml.tags+xml"/>
  <Override PartName="/ppt/tags/tag456.xml" ContentType="application/vnd.openxmlformats-officedocument.presentationml.tags+xml"/>
  <Override PartName="/ppt/notesSlides/notesSlide19.xml" ContentType="application/vnd.openxmlformats-officedocument.presentationml.notesSlide+xml"/>
  <Override PartName="/ppt/tags/tag457.xml" ContentType="application/vnd.openxmlformats-officedocument.presentationml.tags+xml"/>
  <Override PartName="/ppt/tags/tag458.xml" ContentType="application/vnd.openxmlformats-officedocument.presentationml.tags+xml"/>
  <Override PartName="/ppt/notesSlides/notesSlide20.xml" ContentType="application/vnd.openxmlformats-officedocument.presentationml.notesSlide+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notesSlides/notesSlide21.xml" ContentType="application/vnd.openxmlformats-officedocument.presentationml.notesSlide+xml"/>
  <Override PartName="/ppt/tags/tag473.xml" ContentType="application/vnd.openxmlformats-officedocument.presentationml.tags+xml"/>
  <Override PartName="/ppt/tags/tag474.xml" ContentType="application/vnd.openxmlformats-officedocument.presentationml.tag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864" r:id="rId2"/>
  </p:sldMasterIdLst>
  <p:notesMasterIdLst>
    <p:notesMasterId r:id="rId58"/>
  </p:notesMasterIdLst>
  <p:handoutMasterIdLst>
    <p:handoutMasterId r:id="rId59"/>
  </p:handoutMasterIdLst>
  <p:sldIdLst>
    <p:sldId id="256" r:id="rId3"/>
    <p:sldId id="3700" r:id="rId4"/>
    <p:sldId id="3701" r:id="rId5"/>
    <p:sldId id="3702" r:id="rId6"/>
    <p:sldId id="3708" r:id="rId7"/>
    <p:sldId id="3709" r:id="rId8"/>
    <p:sldId id="3710" r:id="rId9"/>
    <p:sldId id="3711" r:id="rId10"/>
    <p:sldId id="3712" r:id="rId11"/>
    <p:sldId id="3713" r:id="rId12"/>
    <p:sldId id="3714" r:id="rId13"/>
    <p:sldId id="3715" r:id="rId14"/>
    <p:sldId id="3716" r:id="rId15"/>
    <p:sldId id="3718" r:id="rId16"/>
    <p:sldId id="3719" r:id="rId17"/>
    <p:sldId id="3720" r:id="rId18"/>
    <p:sldId id="3721" r:id="rId19"/>
    <p:sldId id="3723" r:id="rId20"/>
    <p:sldId id="3724" r:id="rId21"/>
    <p:sldId id="3725" r:id="rId22"/>
    <p:sldId id="3726" r:id="rId23"/>
    <p:sldId id="3728" r:id="rId24"/>
    <p:sldId id="3729" r:id="rId25"/>
    <p:sldId id="3705" r:id="rId26"/>
    <p:sldId id="3730" r:id="rId27"/>
    <p:sldId id="3731" r:id="rId28"/>
    <p:sldId id="3732" r:id="rId29"/>
    <p:sldId id="3733" r:id="rId30"/>
    <p:sldId id="3734" r:id="rId31"/>
    <p:sldId id="3717" r:id="rId32"/>
    <p:sldId id="3735" r:id="rId33"/>
    <p:sldId id="3736" r:id="rId34"/>
    <p:sldId id="3737" r:id="rId35"/>
    <p:sldId id="3706" r:id="rId36"/>
    <p:sldId id="3704" r:id="rId37"/>
    <p:sldId id="3739" r:id="rId38"/>
    <p:sldId id="3740" r:id="rId39"/>
    <p:sldId id="3741" r:id="rId40"/>
    <p:sldId id="3742" r:id="rId41"/>
    <p:sldId id="3743" r:id="rId42"/>
    <p:sldId id="3744" r:id="rId43"/>
    <p:sldId id="3745" r:id="rId44"/>
    <p:sldId id="3707" r:id="rId45"/>
    <p:sldId id="3749" r:id="rId46"/>
    <p:sldId id="3750" r:id="rId47"/>
    <p:sldId id="3751" r:id="rId48"/>
    <p:sldId id="3752" r:id="rId49"/>
    <p:sldId id="3753" r:id="rId50"/>
    <p:sldId id="3754" r:id="rId51"/>
    <p:sldId id="3755" r:id="rId52"/>
    <p:sldId id="3756" r:id="rId53"/>
    <p:sldId id="3738" r:id="rId54"/>
    <p:sldId id="3746" r:id="rId55"/>
    <p:sldId id="3747" r:id="rId56"/>
    <p:sldId id="3748" r:id="rId57"/>
  </p:sldIdLst>
  <p:sldSz cx="12192000" cy="6858000"/>
  <p:notesSz cx="7102475" cy="9388475"/>
  <p:custDataLst>
    <p:tags r:id="rId6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A497640-9F12-D0D7-23C7-745A10EB2387}" name="Srikanth Jayarajan" initials="SJ" userId="dMYpSlfjzFcYPEDsXjVgLmU1LCIkAjLNCqtAilE+2dM="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Haley Rich" initials="HR" lastIdx="1" clrIdx="0">
    <p:extLst>
      <p:ext uri="{19B8F6BF-5375-455C-9EA6-DF929625EA0E}">
        <p15:presenceInfo xmlns:p15="http://schemas.microsoft.com/office/powerpoint/2012/main" userId="S-1-5-21-1801674531-1788223648-725345543-1185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D0D0"/>
    <a:srgbClr val="051C2C"/>
    <a:srgbClr val="000000"/>
    <a:srgbClr val="7F7F7F"/>
    <a:srgbClr val="AFC3FF"/>
    <a:srgbClr val="0D3171"/>
    <a:srgbClr val="E6E6E6"/>
    <a:srgbClr val="4D4D4D"/>
    <a:srgbClr val="00A9F4"/>
    <a:srgbClr val="1F40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81390" autoAdjust="0"/>
  </p:normalViewPr>
  <p:slideViewPr>
    <p:cSldViewPr snapToGrid="0" snapToObjects="1">
      <p:cViewPr varScale="1">
        <p:scale>
          <a:sx n="60" d="100"/>
          <a:sy n="60" d="100"/>
        </p:scale>
        <p:origin x="96" y="792"/>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p:cViewPr>
        <p:scale>
          <a:sx n="250" d="100"/>
          <a:sy n="250" d="100"/>
        </p:scale>
        <p:origin x="144" y="14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66" Type="http://schemas.microsoft.com/office/2018/10/relationships/authors" Target="authors.xml"/><Relationship Id="rId5" Type="http://schemas.openxmlformats.org/officeDocument/2006/relationships/slide" Target="slides/slide3.xml"/><Relationship Id="rId61" Type="http://schemas.openxmlformats.org/officeDocument/2006/relationships/commentAuthors" Target="commentAuthor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gs" Target="tags/tag1.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4BC41E-EAC0-4D88-BA59-21A53C68F870}"/>
              </a:ext>
            </a:extLst>
          </p:cNvPr>
          <p:cNvSpPr>
            <a:spLocks noGrp="1"/>
          </p:cNvSpPr>
          <p:nvPr>
            <p:ph type="hdr" sz="quarter"/>
          </p:nvPr>
        </p:nvSpPr>
        <p:spPr>
          <a:xfrm>
            <a:off x="0" y="0"/>
            <a:ext cx="3078163" cy="469900"/>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0B5C4BB-B13C-4942-8E14-023ED14A3DB8}"/>
              </a:ext>
            </a:extLst>
          </p:cNvPr>
          <p:cNvSpPr>
            <a:spLocks noGrp="1"/>
          </p:cNvSpPr>
          <p:nvPr>
            <p:ph type="dt" sz="quarter" idx="1"/>
          </p:nvPr>
        </p:nvSpPr>
        <p:spPr>
          <a:xfrm>
            <a:off x="4022725" y="0"/>
            <a:ext cx="3078163" cy="469900"/>
          </a:xfrm>
          <a:prstGeom prst="rect">
            <a:avLst/>
          </a:prstGeom>
        </p:spPr>
        <p:txBody>
          <a:bodyPr vert="horz" lIns="91440" tIns="45720" rIns="91440" bIns="45720" rtlCol="0"/>
          <a:lstStyle>
            <a:lvl1pPr algn="r">
              <a:defRPr sz="1200"/>
            </a:lvl1pPr>
          </a:lstStyle>
          <a:p>
            <a:fld id="{A6BD5B6C-20AF-4F0F-889A-7AADC7535123}" type="datetime3">
              <a:rPr lang="en-US" smtClean="0"/>
              <a:t>17 March 2021</a:t>
            </a:fld>
            <a:endParaRPr lang="en-US" dirty="0"/>
          </a:p>
        </p:txBody>
      </p:sp>
      <p:sp>
        <p:nvSpPr>
          <p:cNvPr id="4" name="Footer Placeholder 3">
            <a:extLst>
              <a:ext uri="{FF2B5EF4-FFF2-40B4-BE49-F238E27FC236}">
                <a16:creationId xmlns:a16="http://schemas.microsoft.com/office/drawing/2014/main" id="{78221145-1027-4A39-B15A-DD84A26C2039}"/>
              </a:ext>
            </a:extLst>
          </p:cNvPr>
          <p:cNvSpPr>
            <a:spLocks noGrp="1"/>
          </p:cNvSpPr>
          <p:nvPr>
            <p:ph type="ftr" sz="quarter" idx="2"/>
          </p:nvPr>
        </p:nvSpPr>
        <p:spPr>
          <a:xfrm>
            <a:off x="0" y="8918575"/>
            <a:ext cx="3078163" cy="4699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A147719-50F5-4089-8123-86F5AF9C8847}"/>
              </a:ext>
            </a:extLst>
          </p:cNvPr>
          <p:cNvSpPr>
            <a:spLocks noGrp="1"/>
          </p:cNvSpPr>
          <p:nvPr>
            <p:ph type="sldNum" sz="quarter" idx="3"/>
          </p:nvPr>
        </p:nvSpPr>
        <p:spPr>
          <a:xfrm>
            <a:off x="4022725" y="8918575"/>
            <a:ext cx="3078163" cy="469900"/>
          </a:xfrm>
          <a:prstGeom prst="rect">
            <a:avLst/>
          </a:prstGeom>
        </p:spPr>
        <p:txBody>
          <a:bodyPr vert="horz" lIns="91440" tIns="45720" rIns="91440" bIns="45720" rtlCol="0" anchor="b"/>
          <a:lstStyle>
            <a:lvl1pPr algn="r">
              <a:defRPr sz="1200"/>
            </a:lvl1pPr>
          </a:lstStyle>
          <a:p>
            <a:fld id="{D2610F73-99D1-48E7-A408-B5EB5C8393F8}" type="slidenum">
              <a:rPr lang="en-US" smtClean="0"/>
              <a:t>‹#›</a:t>
            </a:fld>
            <a:endParaRPr lang="en-US" dirty="0"/>
          </a:p>
        </p:txBody>
      </p:sp>
    </p:spTree>
    <p:extLst>
      <p:ext uri="{BB962C8B-B14F-4D97-AF65-F5344CB8AC3E}">
        <p14:creationId xmlns:p14="http://schemas.microsoft.com/office/powerpoint/2010/main" val="247319651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14400" tIns="47114" rIns="94229" bIns="47114" rtlCol="0"/>
          <a:lstStyle>
            <a:lvl1pPr algn="l">
              <a:defRPr sz="900">
                <a:latin typeface="+mn-lt"/>
                <a:cs typeface="Arial" panose="020B0604020202020204" pitchFamily="34" charset="0"/>
              </a:defRPr>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14400" bIns="47114" rtlCol="0"/>
          <a:lstStyle>
            <a:lvl1pPr algn="r">
              <a:defRPr sz="900">
                <a:latin typeface="+mn-lt"/>
                <a:cs typeface="Arial" panose="020B0604020202020204" pitchFamily="34" charset="0"/>
              </a:defRPr>
            </a:lvl1pPr>
          </a:lstStyle>
          <a:p>
            <a:fld id="{1DF34805-1F01-4BDA-A8CA-FCEA2B4BC8D0}" type="datetime3">
              <a:rPr lang="en-US" smtClean="0"/>
              <a:pPr/>
              <a:t>17 March 2021</a:t>
            </a:fld>
            <a:endParaRPr lang="en-US"/>
          </a:p>
        </p:txBody>
      </p:sp>
      <p:sp>
        <p:nvSpPr>
          <p:cNvPr id="4" name="Slide Image Placeholder 3"/>
          <p:cNvSpPr>
            <a:spLocks noGrp="1" noRot="1" noChangeAspect="1"/>
          </p:cNvSpPr>
          <p:nvPr>
            <p:ph type="sldImg" idx="2"/>
          </p:nvPr>
        </p:nvSpPr>
        <p:spPr>
          <a:xfrm>
            <a:off x="735013" y="563563"/>
            <a:ext cx="5632450" cy="3168650"/>
          </a:xfrm>
          <a:prstGeom prst="rect">
            <a:avLst/>
          </a:prstGeom>
          <a:noFill/>
          <a:ln w="6350">
            <a:solidFill>
              <a:prstClr val="black"/>
            </a:solidFill>
          </a:ln>
        </p:spPr>
        <p:txBody>
          <a:bodyPr vert="horz" lIns="94229" tIns="47114" rIns="94229" bIns="47114" rtlCol="0" anchor="ctr"/>
          <a:lstStyle/>
          <a:p>
            <a:endParaRPr lang="en-US"/>
          </a:p>
        </p:txBody>
      </p:sp>
      <p:sp>
        <p:nvSpPr>
          <p:cNvPr id="6" name="Footer Placeholder 5"/>
          <p:cNvSpPr>
            <a:spLocks noGrp="1"/>
          </p:cNvSpPr>
          <p:nvPr>
            <p:ph type="ftr" sz="quarter" idx="4"/>
          </p:nvPr>
        </p:nvSpPr>
        <p:spPr>
          <a:xfrm>
            <a:off x="0" y="8917422"/>
            <a:ext cx="3077739" cy="471053"/>
          </a:xfrm>
          <a:prstGeom prst="rect">
            <a:avLst/>
          </a:prstGeom>
        </p:spPr>
        <p:txBody>
          <a:bodyPr vert="horz" lIns="914400" tIns="47114" rIns="94229" bIns="47114" rtlCol="0" anchor="b"/>
          <a:lstStyle>
            <a:lvl1pPr algn="l">
              <a:defRPr sz="900">
                <a:latin typeface="+mn-lt"/>
                <a:cs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14400" bIns="47114" rtlCol="0" anchor="b"/>
          <a:lstStyle>
            <a:lvl1pPr algn="r">
              <a:defRPr sz="900">
                <a:latin typeface="+mn-lt"/>
                <a:cs typeface="Arial" panose="020B0604020202020204" pitchFamily="34" charset="0"/>
              </a:defRPr>
            </a:lvl1pPr>
          </a:lstStyle>
          <a:p>
            <a:fld id="{CF5EBCF4-26FC-4F76-8DA1-52FDDC328D44}" type="slidenum">
              <a:rPr lang="en-US" smtClean="0"/>
              <a:pPr/>
              <a:t>‹#›</a:t>
            </a:fld>
            <a:endParaRPr lang="en-US"/>
          </a:p>
        </p:txBody>
      </p:sp>
      <p:sp>
        <p:nvSpPr>
          <p:cNvPr id="9" name="Notes Placeholder 8">
            <a:extLst>
              <a:ext uri="{FF2B5EF4-FFF2-40B4-BE49-F238E27FC236}">
                <a16:creationId xmlns:a16="http://schemas.microsoft.com/office/drawing/2014/main" id="{0CB7C52D-12F1-4B27-95B4-DB01358D59B9}"/>
              </a:ext>
            </a:extLst>
          </p:cNvPr>
          <p:cNvSpPr>
            <a:spLocks noGrp="1"/>
          </p:cNvSpPr>
          <p:nvPr>
            <p:ph type="body" sz="quarter" idx="3"/>
          </p:nvPr>
        </p:nvSpPr>
        <p:spPr>
          <a:xfrm>
            <a:off x="709613" y="4518025"/>
            <a:ext cx="5683250" cy="3697288"/>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0066646"/>
      </p:ext>
    </p:extLst>
  </p:cSld>
  <p:clrMap bg1="lt1" tx1="dk1" bg2="lt2" tx2="dk2" accent1="accent1" accent2="accent2" accent3="accent3" accent4="accent4" accent5="accent5" accent6="accent6" hlink="hlink" folHlink="folHlink"/>
  <p:hf hdr="0" ftr="0"/>
  <p:notesStyle>
    <a:lvl1pPr marL="0" algn="l" defTabSz="914400" rtl="0" eaLnBrk="1" latinLnBrk="0" hangingPunct="1">
      <a:lnSpc>
        <a:spcPct val="100000"/>
      </a:lnSpc>
      <a:spcBef>
        <a:spcPts val="400"/>
      </a:spcBef>
      <a:spcAft>
        <a:spcPts val="400"/>
      </a:spcAft>
      <a:defRPr lang="en-US" sz="1100" kern="1200">
        <a:solidFill>
          <a:schemeClr val="tx1"/>
        </a:solidFill>
        <a:latin typeface="+mn-lt"/>
        <a:ea typeface="+mn-ea"/>
        <a:cs typeface="Arial" panose="020B0604020202020204" pitchFamily="34" charset="0"/>
      </a:defRPr>
    </a:lvl1pPr>
    <a:lvl2pPr marL="171450" indent="-171450" algn="l" defTabSz="914400" rtl="0" eaLnBrk="1" latinLnBrk="0" hangingPunct="1">
      <a:buFont typeface="Wingdings" panose="05000000000000000000" pitchFamily="2" charset="2"/>
      <a:buChar char=""/>
      <a:defRPr lang="en-US" sz="1100" kern="1200">
        <a:solidFill>
          <a:schemeClr val="tx1"/>
        </a:solidFill>
        <a:latin typeface="+mn-lt"/>
        <a:ea typeface="+mn-ea"/>
        <a:cs typeface="+mn-cs"/>
      </a:defRPr>
    </a:lvl2pPr>
    <a:lvl3pPr marL="400050" indent="-171450" algn="l" defTabSz="914400" rtl="0" eaLnBrk="1" latinLnBrk="0" hangingPunct="1">
      <a:buFont typeface="Arial" panose="020B0604020202020204" pitchFamily="34" charset="0"/>
      <a:buChar char="―"/>
      <a:defRPr lang="en-US" sz="1100" kern="1200">
        <a:solidFill>
          <a:schemeClr val="tx1"/>
        </a:solidFill>
        <a:latin typeface="+mn-lt"/>
        <a:ea typeface="+mn-ea"/>
        <a:cs typeface="+mn-cs"/>
      </a:defRPr>
    </a:lvl3pPr>
    <a:lvl4pPr marL="579437" indent="-171450" algn="l" defTabSz="914400" rtl="0" eaLnBrk="1" latinLnBrk="0" hangingPunct="1">
      <a:buFont typeface="Arial" panose="020B0604020202020204" pitchFamily="34" charset="0"/>
      <a:buChar char="»"/>
      <a:defRPr lang="en-US" sz="1100" kern="1200">
        <a:solidFill>
          <a:schemeClr val="tx1"/>
        </a:solidFill>
        <a:latin typeface="+mn-lt"/>
        <a:ea typeface="+mn-ea"/>
        <a:cs typeface="+mn-cs"/>
      </a:defRPr>
    </a:lvl4pPr>
    <a:lvl5pPr marL="750887" indent="-171450" algn="l" defTabSz="914400" rtl="0" eaLnBrk="1" latinLnBrk="0" hangingPunct="1">
      <a:buFont typeface="Arial" panose="020B0604020202020204" pitchFamily="34" charset="0"/>
      <a:buChar char="›"/>
      <a:defRPr lang="en-US"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microsoft.com/azure/virtual-machine-scale-sets/virtual-machine-scale-sets-deploy-app#build-a-custom-vm-imag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azure/virtual-network/virtual-network-peering-overview"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17 March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13</a:t>
            </a:fld>
            <a:endParaRPr lang="en-US"/>
          </a:p>
        </p:txBody>
      </p:sp>
    </p:spTree>
    <p:extLst>
      <p:ext uri="{BB962C8B-B14F-4D97-AF65-F5344CB8AC3E}">
        <p14:creationId xmlns:p14="http://schemas.microsoft.com/office/powerpoint/2010/main" val="16116779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17 March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37</a:t>
            </a:fld>
            <a:endParaRPr lang="en-US"/>
          </a:p>
        </p:txBody>
      </p:sp>
    </p:spTree>
    <p:extLst>
      <p:ext uri="{BB962C8B-B14F-4D97-AF65-F5344CB8AC3E}">
        <p14:creationId xmlns:p14="http://schemas.microsoft.com/office/powerpoint/2010/main" val="1196572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17 March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38</a:t>
            </a:fld>
            <a:endParaRPr lang="en-US"/>
          </a:p>
        </p:txBody>
      </p:sp>
    </p:spTree>
    <p:extLst>
      <p:ext uri="{BB962C8B-B14F-4D97-AF65-F5344CB8AC3E}">
        <p14:creationId xmlns:p14="http://schemas.microsoft.com/office/powerpoint/2010/main" val="16314759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17 March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39</a:t>
            </a:fld>
            <a:endParaRPr lang="en-US"/>
          </a:p>
        </p:txBody>
      </p:sp>
    </p:spTree>
    <p:extLst>
      <p:ext uri="{BB962C8B-B14F-4D97-AF65-F5344CB8AC3E}">
        <p14:creationId xmlns:p14="http://schemas.microsoft.com/office/powerpoint/2010/main" val="3127568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17 March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40</a:t>
            </a:fld>
            <a:endParaRPr lang="en-US"/>
          </a:p>
        </p:txBody>
      </p:sp>
    </p:spTree>
    <p:extLst>
      <p:ext uri="{BB962C8B-B14F-4D97-AF65-F5344CB8AC3E}">
        <p14:creationId xmlns:p14="http://schemas.microsoft.com/office/powerpoint/2010/main" val="1827146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17 March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41</a:t>
            </a:fld>
            <a:endParaRPr lang="en-US"/>
          </a:p>
        </p:txBody>
      </p:sp>
    </p:spTree>
    <p:extLst>
      <p:ext uri="{BB962C8B-B14F-4D97-AF65-F5344CB8AC3E}">
        <p14:creationId xmlns:p14="http://schemas.microsoft.com/office/powerpoint/2010/main" val="38282077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17 March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42</a:t>
            </a:fld>
            <a:endParaRPr lang="en-US"/>
          </a:p>
        </p:txBody>
      </p:sp>
    </p:spTree>
    <p:extLst>
      <p:ext uri="{BB962C8B-B14F-4D97-AF65-F5344CB8AC3E}">
        <p14:creationId xmlns:p14="http://schemas.microsoft.com/office/powerpoint/2010/main" val="2729359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400"/>
              </a:spcBef>
              <a:spcAft>
                <a:spcPts val="400"/>
              </a:spcAft>
              <a:buClrTx/>
              <a:buSzTx/>
              <a:buFontTx/>
              <a:buNone/>
              <a:tabLst/>
              <a:defRPr/>
            </a:pPr>
            <a:r>
              <a:rPr lang="en-US" sz="1100" b="1" kern="1200" dirty="0">
                <a:solidFill>
                  <a:schemeClr val="tx1"/>
                </a:solidFill>
                <a:effectLst/>
                <a:latin typeface="+mn-lt"/>
                <a:ea typeface="+mn-ea"/>
                <a:cs typeface="Arial" panose="020B0604020202020204" pitchFamily="34" charset="0"/>
              </a:rPr>
              <a:t>In order to migrate an on-premises database, you must have connectivity between Azure and your on-premises network over VPN or using a service such as ExpressRoute.</a:t>
            </a:r>
            <a:endParaRPr lang="en-US" sz="1100" kern="1200" dirty="0">
              <a:solidFill>
                <a:schemeClr val="tx1"/>
              </a:solidFill>
              <a:effectLst/>
              <a:latin typeface="+mn-lt"/>
              <a:ea typeface="+mn-ea"/>
              <a:cs typeface="Arial" panose="020B0604020202020204" pitchFamily="34" charset="0"/>
            </a:endParaRPr>
          </a:p>
          <a:p>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17 March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47</a:t>
            </a:fld>
            <a:endParaRPr lang="en-US"/>
          </a:p>
        </p:txBody>
      </p:sp>
    </p:spTree>
    <p:extLst>
      <p:ext uri="{BB962C8B-B14F-4D97-AF65-F5344CB8AC3E}">
        <p14:creationId xmlns:p14="http://schemas.microsoft.com/office/powerpoint/2010/main" val="23084022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17 March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48</a:t>
            </a:fld>
            <a:endParaRPr lang="en-US"/>
          </a:p>
        </p:txBody>
      </p:sp>
    </p:spTree>
    <p:extLst>
      <p:ext uri="{BB962C8B-B14F-4D97-AF65-F5344CB8AC3E}">
        <p14:creationId xmlns:p14="http://schemas.microsoft.com/office/powerpoint/2010/main" val="9137063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17 March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49</a:t>
            </a:fld>
            <a:endParaRPr lang="en-US"/>
          </a:p>
        </p:txBody>
      </p:sp>
    </p:spTree>
    <p:extLst>
      <p:ext uri="{BB962C8B-B14F-4D97-AF65-F5344CB8AC3E}">
        <p14:creationId xmlns:p14="http://schemas.microsoft.com/office/powerpoint/2010/main" val="12890705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17 March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50</a:t>
            </a:fld>
            <a:endParaRPr lang="en-US"/>
          </a:p>
        </p:txBody>
      </p:sp>
    </p:spTree>
    <p:extLst>
      <p:ext uri="{BB962C8B-B14F-4D97-AF65-F5344CB8AC3E}">
        <p14:creationId xmlns:p14="http://schemas.microsoft.com/office/powerpoint/2010/main" val="136039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400"/>
              </a:spcBef>
              <a:spcAft>
                <a:spcPts val="400"/>
              </a:spcAft>
              <a:buClrTx/>
              <a:buSzTx/>
              <a:buFontTx/>
              <a:buNone/>
              <a:tabLst/>
              <a:defRPr/>
            </a:pPr>
            <a:r>
              <a:rPr lang="en-US" sz="1100" b="1" i="1" u="sng" kern="1200" dirty="0">
                <a:solidFill>
                  <a:schemeClr val="tx1"/>
                </a:solidFill>
                <a:effectLst/>
                <a:latin typeface="+mn-lt"/>
                <a:ea typeface="+mn-ea"/>
                <a:cs typeface="Arial" panose="020B0604020202020204" pitchFamily="34" charset="0"/>
                <a:hlinkClick r:id="rId3"/>
              </a:rPr>
              <a:t>https://docs.microsoft.com/azure/virtual-machine-scale-sets/virtual-machine-scale-sets-deploy-app#build-a-custom-vm-image</a:t>
            </a:r>
            <a:r>
              <a:rPr lang="en-US" sz="1100" b="1" kern="1200" dirty="0">
                <a:solidFill>
                  <a:schemeClr val="tx1"/>
                </a:solidFill>
                <a:effectLst/>
                <a:latin typeface="+mn-lt"/>
                <a:ea typeface="+mn-ea"/>
                <a:cs typeface="Arial" panose="020B0604020202020204" pitchFamily="34" charset="0"/>
              </a:rPr>
              <a:t>.</a:t>
            </a:r>
            <a:endParaRPr lang="en-US" sz="1100" kern="1200" dirty="0">
              <a:solidFill>
                <a:schemeClr val="tx1"/>
              </a:solidFill>
              <a:effectLst/>
              <a:latin typeface="+mn-lt"/>
              <a:ea typeface="+mn-ea"/>
              <a:cs typeface="Arial" panose="020B0604020202020204" pitchFamily="34" charset="0"/>
            </a:endParaRPr>
          </a:p>
          <a:p>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17 March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18</a:t>
            </a:fld>
            <a:endParaRPr lang="en-US"/>
          </a:p>
        </p:txBody>
      </p:sp>
    </p:spTree>
    <p:extLst>
      <p:ext uri="{BB962C8B-B14F-4D97-AF65-F5344CB8AC3E}">
        <p14:creationId xmlns:p14="http://schemas.microsoft.com/office/powerpoint/2010/main" val="13539035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17 March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51</a:t>
            </a:fld>
            <a:endParaRPr lang="en-US"/>
          </a:p>
        </p:txBody>
      </p:sp>
    </p:spTree>
    <p:extLst>
      <p:ext uri="{BB962C8B-B14F-4D97-AF65-F5344CB8AC3E}">
        <p14:creationId xmlns:p14="http://schemas.microsoft.com/office/powerpoint/2010/main" val="39847942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17 March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54</a:t>
            </a:fld>
            <a:endParaRPr lang="en-US"/>
          </a:p>
        </p:txBody>
      </p:sp>
    </p:spTree>
    <p:extLst>
      <p:ext uri="{BB962C8B-B14F-4D97-AF65-F5344CB8AC3E}">
        <p14:creationId xmlns:p14="http://schemas.microsoft.com/office/powerpoint/2010/main" val="4099780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400"/>
              </a:spcBef>
              <a:spcAft>
                <a:spcPts val="400"/>
              </a:spcAft>
              <a:buClrTx/>
              <a:buSzTx/>
              <a:buFontTx/>
              <a:buNone/>
              <a:tabLst/>
              <a:defRPr/>
            </a:pPr>
            <a:r>
              <a:rPr lang="en-US" sz="1100" b="1" kern="1200" dirty="0">
                <a:solidFill>
                  <a:schemeClr val="tx1"/>
                </a:solidFill>
                <a:effectLst/>
                <a:latin typeface="+mn-lt"/>
                <a:ea typeface="+mn-ea"/>
                <a:cs typeface="Arial" panose="020B0604020202020204" pitchFamily="34" charset="0"/>
              </a:rPr>
              <a:t>You aren’t limited to your own images. In fact, Docker runs a repository of images that you are free to use in your own applications. You can find it at: </a:t>
            </a:r>
            <a:r>
              <a:rPr lang="en-US" sz="1100" b="1" i="1" u="sng" kern="1200" dirty="0">
                <a:solidFill>
                  <a:schemeClr val="tx1"/>
                </a:solidFill>
                <a:effectLst/>
                <a:latin typeface="+mn-lt"/>
                <a:ea typeface="+mn-ea"/>
                <a:cs typeface="Arial" panose="020B0604020202020204" pitchFamily="34" charset="0"/>
                <a:hlinkClick r:id="rId3"/>
              </a:rPr>
              <a:t>https://hub.docker.com</a:t>
            </a:r>
            <a:r>
              <a:rPr lang="en-US" sz="1100" b="1" kern="1200" dirty="0">
                <a:solidFill>
                  <a:schemeClr val="tx1"/>
                </a:solidFill>
                <a:effectLst/>
                <a:latin typeface="+mn-lt"/>
                <a:ea typeface="+mn-ea"/>
                <a:cs typeface="Arial" panose="020B0604020202020204" pitchFamily="34" charset="0"/>
              </a:rPr>
              <a:t>.</a:t>
            </a:r>
            <a:endParaRPr lang="en-US" sz="1100" kern="1200" dirty="0">
              <a:solidFill>
                <a:schemeClr val="tx1"/>
              </a:solidFill>
              <a:effectLst/>
              <a:latin typeface="+mn-lt"/>
              <a:ea typeface="+mn-ea"/>
              <a:cs typeface="Arial" panose="020B0604020202020204" pitchFamily="34" charset="0"/>
            </a:endParaRPr>
          </a:p>
          <a:p>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17 March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19</a:t>
            </a:fld>
            <a:endParaRPr lang="en-US"/>
          </a:p>
        </p:txBody>
      </p:sp>
    </p:spTree>
    <p:extLst>
      <p:ext uri="{BB962C8B-B14F-4D97-AF65-F5344CB8AC3E}">
        <p14:creationId xmlns:p14="http://schemas.microsoft.com/office/powerpoint/2010/main" val="1908045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400"/>
              </a:spcBef>
              <a:spcAft>
                <a:spcPts val="400"/>
              </a:spcAft>
              <a:buClrTx/>
              <a:buSzTx/>
              <a:buFontTx/>
              <a:buNone/>
              <a:tabLst/>
              <a:defRPr/>
            </a:pPr>
            <a:r>
              <a:rPr lang="en-US" sz="1100" b="1" kern="1200" dirty="0">
                <a:solidFill>
                  <a:schemeClr val="tx1"/>
                </a:solidFill>
                <a:effectLst/>
                <a:latin typeface="+mn-lt"/>
                <a:ea typeface="+mn-ea"/>
                <a:cs typeface="Arial" panose="020B0604020202020204" pitchFamily="34" charset="0"/>
              </a:rPr>
              <a:t>You aren’t limited to your own images. In fact, Docker runs a repository of images that you are free to use in your own applications. You can find it at: </a:t>
            </a:r>
            <a:r>
              <a:rPr lang="en-US" sz="1100" b="1" i="1" u="sng" kern="1200" dirty="0">
                <a:solidFill>
                  <a:schemeClr val="tx1"/>
                </a:solidFill>
                <a:effectLst/>
                <a:latin typeface="+mn-lt"/>
                <a:ea typeface="+mn-ea"/>
                <a:cs typeface="Arial" panose="020B0604020202020204" pitchFamily="34" charset="0"/>
                <a:hlinkClick r:id="rId3"/>
              </a:rPr>
              <a:t>https://hub.docker.com</a:t>
            </a:r>
            <a:r>
              <a:rPr lang="en-US" sz="1100" b="1" kern="1200" dirty="0">
                <a:solidFill>
                  <a:schemeClr val="tx1"/>
                </a:solidFill>
                <a:effectLst/>
                <a:latin typeface="+mn-lt"/>
                <a:ea typeface="+mn-ea"/>
                <a:cs typeface="Arial" panose="020B0604020202020204" pitchFamily="34" charset="0"/>
              </a:rPr>
              <a:t>.</a:t>
            </a:r>
            <a:endParaRPr lang="en-US" sz="1100" kern="1200" dirty="0">
              <a:solidFill>
                <a:schemeClr val="tx1"/>
              </a:solidFill>
              <a:effectLst/>
              <a:latin typeface="+mn-lt"/>
              <a:ea typeface="+mn-ea"/>
              <a:cs typeface="Arial" panose="020B0604020202020204" pitchFamily="34" charset="0"/>
            </a:endParaRPr>
          </a:p>
          <a:p>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17 March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20</a:t>
            </a:fld>
            <a:endParaRPr lang="en-US"/>
          </a:p>
        </p:txBody>
      </p:sp>
    </p:spTree>
    <p:extLst>
      <p:ext uri="{BB962C8B-B14F-4D97-AF65-F5344CB8AC3E}">
        <p14:creationId xmlns:p14="http://schemas.microsoft.com/office/powerpoint/2010/main" val="2177280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400"/>
              </a:spcBef>
              <a:spcAft>
                <a:spcPts val="400"/>
              </a:spcAft>
              <a:buClrTx/>
              <a:buSzTx/>
              <a:buFontTx/>
              <a:buNone/>
              <a:tabLst/>
              <a:defRPr/>
            </a:pPr>
            <a:r>
              <a:rPr lang="en-US" sz="1100" b="1" kern="1200" dirty="0">
                <a:solidFill>
                  <a:schemeClr val="tx1"/>
                </a:solidFill>
                <a:effectLst/>
                <a:latin typeface="+mn-lt"/>
                <a:ea typeface="+mn-ea"/>
                <a:cs typeface="Arial" panose="020B0604020202020204" pitchFamily="34" charset="0"/>
              </a:rPr>
              <a:t>You aren’t limited to your own images. In fact, Docker runs a repository of images that you are free to use in your own applications. You can find it at: </a:t>
            </a:r>
            <a:r>
              <a:rPr lang="en-US" sz="1100" b="1" i="1" u="sng" kern="1200" dirty="0">
                <a:solidFill>
                  <a:schemeClr val="tx1"/>
                </a:solidFill>
                <a:effectLst/>
                <a:latin typeface="+mn-lt"/>
                <a:ea typeface="+mn-ea"/>
                <a:cs typeface="Arial" panose="020B0604020202020204" pitchFamily="34" charset="0"/>
                <a:hlinkClick r:id="rId3"/>
              </a:rPr>
              <a:t>https://hub.docker.com</a:t>
            </a:r>
            <a:r>
              <a:rPr lang="en-US" sz="1100" b="1" kern="1200" dirty="0">
                <a:solidFill>
                  <a:schemeClr val="tx1"/>
                </a:solidFill>
                <a:effectLst/>
                <a:latin typeface="+mn-lt"/>
                <a:ea typeface="+mn-ea"/>
                <a:cs typeface="Arial" panose="020B0604020202020204" pitchFamily="34" charset="0"/>
              </a:rPr>
              <a:t>.</a:t>
            </a:r>
            <a:endParaRPr lang="en-US" sz="1100" kern="1200" dirty="0">
              <a:solidFill>
                <a:schemeClr val="tx1"/>
              </a:solidFill>
              <a:effectLst/>
              <a:latin typeface="+mn-lt"/>
              <a:ea typeface="+mn-ea"/>
              <a:cs typeface="Arial" panose="020B0604020202020204" pitchFamily="34" charset="0"/>
            </a:endParaRPr>
          </a:p>
          <a:p>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17 March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21</a:t>
            </a:fld>
            <a:endParaRPr lang="en-US"/>
          </a:p>
        </p:txBody>
      </p:sp>
    </p:spTree>
    <p:extLst>
      <p:ext uri="{BB962C8B-B14F-4D97-AF65-F5344CB8AC3E}">
        <p14:creationId xmlns:p14="http://schemas.microsoft.com/office/powerpoint/2010/main" val="2260909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400"/>
              </a:spcBef>
              <a:spcAft>
                <a:spcPts val="400"/>
              </a:spcAft>
              <a:buClrTx/>
              <a:buSzTx/>
              <a:buFontTx/>
              <a:buNone/>
              <a:tabLst/>
              <a:defRPr/>
            </a:pPr>
            <a:r>
              <a:rPr lang="en-US" sz="1100" b="1" kern="1200" dirty="0">
                <a:solidFill>
                  <a:schemeClr val="tx1"/>
                </a:solidFill>
                <a:effectLst/>
                <a:latin typeface="+mn-lt"/>
                <a:ea typeface="+mn-ea"/>
                <a:cs typeface="Arial" panose="020B0604020202020204" pitchFamily="34" charset="0"/>
              </a:rPr>
              <a:t>You aren’t limited to your own images. In fact, Docker runs a repository of images that you are free to use in your own applications. You can find it at: </a:t>
            </a:r>
            <a:r>
              <a:rPr lang="en-US" sz="1100" b="1" i="1" u="sng" kern="1200" dirty="0">
                <a:solidFill>
                  <a:schemeClr val="tx1"/>
                </a:solidFill>
                <a:effectLst/>
                <a:latin typeface="+mn-lt"/>
                <a:ea typeface="+mn-ea"/>
                <a:cs typeface="Arial" panose="020B0604020202020204" pitchFamily="34" charset="0"/>
                <a:hlinkClick r:id="rId3"/>
              </a:rPr>
              <a:t>https://hub.docker.com</a:t>
            </a:r>
            <a:r>
              <a:rPr lang="en-US" sz="1100" b="1" kern="1200" dirty="0">
                <a:solidFill>
                  <a:schemeClr val="tx1"/>
                </a:solidFill>
                <a:effectLst/>
                <a:latin typeface="+mn-lt"/>
                <a:ea typeface="+mn-ea"/>
                <a:cs typeface="Arial" panose="020B0604020202020204" pitchFamily="34" charset="0"/>
              </a:rPr>
              <a:t>.</a:t>
            </a:r>
            <a:endParaRPr lang="en-US" sz="1100" kern="1200" dirty="0">
              <a:solidFill>
                <a:schemeClr val="tx1"/>
              </a:solidFill>
              <a:effectLst/>
              <a:latin typeface="+mn-lt"/>
              <a:ea typeface="+mn-ea"/>
              <a:cs typeface="Arial" panose="020B0604020202020204" pitchFamily="34" charset="0"/>
            </a:endParaRPr>
          </a:p>
          <a:p>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17 March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22</a:t>
            </a:fld>
            <a:endParaRPr lang="en-US"/>
          </a:p>
        </p:txBody>
      </p:sp>
    </p:spTree>
    <p:extLst>
      <p:ext uri="{BB962C8B-B14F-4D97-AF65-F5344CB8AC3E}">
        <p14:creationId xmlns:p14="http://schemas.microsoft.com/office/powerpoint/2010/main" val="3914282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400"/>
              </a:spcBef>
              <a:spcAft>
                <a:spcPts val="400"/>
              </a:spcAft>
              <a:buClrTx/>
              <a:buSzTx/>
              <a:buFontTx/>
              <a:buNone/>
              <a:tabLst/>
              <a:defRPr/>
            </a:pPr>
            <a:r>
              <a:rPr lang="en-US" sz="1100" b="1" kern="1200" dirty="0">
                <a:solidFill>
                  <a:schemeClr val="tx1"/>
                </a:solidFill>
                <a:effectLst/>
                <a:latin typeface="+mn-lt"/>
                <a:ea typeface="+mn-ea"/>
                <a:cs typeface="Arial" panose="020B0604020202020204" pitchFamily="34" charset="0"/>
              </a:rPr>
              <a:t>You aren’t limited to your own images. In fact, Docker runs a repository of images that you are free to use in your own applications. You can find it at: </a:t>
            </a:r>
            <a:r>
              <a:rPr lang="en-US" sz="1100" b="1" i="1" u="sng" kern="1200" dirty="0">
                <a:solidFill>
                  <a:schemeClr val="tx1"/>
                </a:solidFill>
                <a:effectLst/>
                <a:latin typeface="+mn-lt"/>
                <a:ea typeface="+mn-ea"/>
                <a:cs typeface="Arial" panose="020B0604020202020204" pitchFamily="34" charset="0"/>
                <a:hlinkClick r:id="rId3"/>
              </a:rPr>
              <a:t>https://hub.docker.com</a:t>
            </a:r>
            <a:r>
              <a:rPr lang="en-US" sz="1100" b="1" kern="1200" dirty="0">
                <a:solidFill>
                  <a:schemeClr val="tx1"/>
                </a:solidFill>
                <a:effectLst/>
                <a:latin typeface="+mn-lt"/>
                <a:ea typeface="+mn-ea"/>
                <a:cs typeface="Arial" panose="020B0604020202020204" pitchFamily="34" charset="0"/>
              </a:rPr>
              <a:t>.</a:t>
            </a:r>
            <a:endParaRPr lang="en-US" sz="1100" kern="1200" dirty="0">
              <a:solidFill>
                <a:schemeClr val="tx1"/>
              </a:solidFill>
              <a:effectLst/>
              <a:latin typeface="+mn-lt"/>
              <a:ea typeface="+mn-ea"/>
              <a:cs typeface="Arial" panose="020B0604020202020204" pitchFamily="34" charset="0"/>
            </a:endParaRPr>
          </a:p>
          <a:p>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17 March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23</a:t>
            </a:fld>
            <a:endParaRPr lang="en-US"/>
          </a:p>
        </p:txBody>
      </p:sp>
    </p:spTree>
    <p:extLst>
      <p:ext uri="{BB962C8B-B14F-4D97-AF65-F5344CB8AC3E}">
        <p14:creationId xmlns:p14="http://schemas.microsoft.com/office/powerpoint/2010/main" val="3326145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kern="1200" dirty="0">
                <a:solidFill>
                  <a:schemeClr val="tx1"/>
                </a:solidFill>
                <a:effectLst/>
                <a:latin typeface="+mn-lt"/>
                <a:ea typeface="+mn-ea"/>
                <a:cs typeface="Arial" panose="020B0604020202020204" pitchFamily="34" charset="0"/>
              </a:rPr>
              <a:t>As an alternative to using VNET-to-VNET connections, you can use VNET peering to establish communication between two Azure VNETs in the same region, and you can use global VNET peering to connect VNETs in different Azure regions.</a:t>
            </a:r>
          </a:p>
          <a:p>
            <a:endParaRPr lang="en-US" sz="1100" b="1" kern="1200" dirty="0">
              <a:solidFill>
                <a:schemeClr val="tx1"/>
              </a:solidFill>
              <a:effectLst/>
              <a:latin typeface="+mn-lt"/>
              <a:ea typeface="+mn-ea"/>
              <a:cs typeface="Arial" panose="020B0604020202020204" pitchFamily="34" charset="0"/>
            </a:endParaRPr>
          </a:p>
          <a:p>
            <a:r>
              <a:rPr lang="en-US" sz="1100" b="1" kern="1200" dirty="0">
                <a:solidFill>
                  <a:schemeClr val="tx1"/>
                </a:solidFill>
                <a:effectLst/>
                <a:latin typeface="+mn-lt"/>
                <a:ea typeface="+mn-ea"/>
                <a:cs typeface="Arial" panose="020B0604020202020204" pitchFamily="34" charset="0"/>
              </a:rPr>
              <a:t>For more information on VNET peering, see </a:t>
            </a:r>
            <a:r>
              <a:rPr lang="en-US" sz="1100" b="1" i="1" u="sng" kern="1200" dirty="0">
                <a:solidFill>
                  <a:schemeClr val="tx1"/>
                </a:solidFill>
                <a:effectLst/>
                <a:latin typeface="+mn-lt"/>
                <a:ea typeface="+mn-ea"/>
                <a:cs typeface="Arial" panose="020B0604020202020204" pitchFamily="34" charset="0"/>
                <a:hlinkClick r:id="rId3"/>
              </a:rPr>
              <a:t>https://docs.microsoft.com/azure/virtual-network/virtual-network-peering-overview</a:t>
            </a:r>
            <a:endParaRPr lang="en-US" dirty="0"/>
          </a:p>
          <a:p>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17 March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30</a:t>
            </a:fld>
            <a:endParaRPr lang="en-US"/>
          </a:p>
        </p:txBody>
      </p:sp>
    </p:spTree>
    <p:extLst>
      <p:ext uri="{BB962C8B-B14F-4D97-AF65-F5344CB8AC3E}">
        <p14:creationId xmlns:p14="http://schemas.microsoft.com/office/powerpoint/2010/main" val="2032680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Arial" panose="020B0604020202020204" pitchFamily="34" charset="0"/>
              </a:rPr>
              <a:t>In fact, while the Hot and Cold access tiers guarantee access to the first byte of data within milliseconds, the Archive tier only guarantees access to the first byte within 15 hours</a:t>
            </a:r>
            <a:endParaRPr lang="en-US" dirty="0"/>
          </a:p>
        </p:txBody>
      </p:sp>
      <p:sp>
        <p:nvSpPr>
          <p:cNvPr id="4" name="Date Placeholder 3"/>
          <p:cNvSpPr>
            <a:spLocks noGrp="1"/>
          </p:cNvSpPr>
          <p:nvPr>
            <p:ph type="dt" idx="1"/>
          </p:nvPr>
        </p:nvSpPr>
        <p:spPr/>
        <p:txBody>
          <a:bodyPr/>
          <a:lstStyle/>
          <a:p>
            <a:fld id="{1DF34805-1F01-4BDA-A8CA-FCEA2B4BC8D0}" type="datetime3">
              <a:rPr lang="en-US" smtClean="0"/>
              <a:pPr/>
              <a:t>17 March 2021</a:t>
            </a:fld>
            <a:endParaRPr lang="en-US"/>
          </a:p>
        </p:txBody>
      </p:sp>
      <p:sp>
        <p:nvSpPr>
          <p:cNvPr id="5" name="Slide Number Placeholder 4"/>
          <p:cNvSpPr>
            <a:spLocks noGrp="1"/>
          </p:cNvSpPr>
          <p:nvPr>
            <p:ph type="sldNum" sz="quarter" idx="5"/>
          </p:nvPr>
        </p:nvSpPr>
        <p:spPr/>
        <p:txBody>
          <a:bodyPr/>
          <a:lstStyle/>
          <a:p>
            <a:fld id="{CF5EBCF4-26FC-4F76-8DA1-52FDDC328D44}" type="slidenum">
              <a:rPr lang="en-US" smtClean="0"/>
              <a:pPr/>
              <a:t>36</a:t>
            </a:fld>
            <a:endParaRPr lang="en-US"/>
          </a:p>
        </p:txBody>
      </p:sp>
    </p:spTree>
    <p:extLst>
      <p:ext uri="{BB962C8B-B14F-4D97-AF65-F5344CB8AC3E}">
        <p14:creationId xmlns:p14="http://schemas.microsoft.com/office/powerpoint/2010/main" val="194375616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tags" Target="../tags/tag31.xml"/><Relationship Id="rId13" Type="http://schemas.openxmlformats.org/officeDocument/2006/relationships/image" Target="../media/image3.png"/><Relationship Id="rId3" Type="http://schemas.openxmlformats.org/officeDocument/2006/relationships/tags" Target="../tags/tag26.xml"/><Relationship Id="rId7" Type="http://schemas.openxmlformats.org/officeDocument/2006/relationships/tags" Target="../tags/tag30.xml"/><Relationship Id="rId12" Type="http://schemas.openxmlformats.org/officeDocument/2006/relationships/image" Target="../media/image2.emf"/><Relationship Id="rId2" Type="http://schemas.openxmlformats.org/officeDocument/2006/relationships/tags" Target="../tags/tag25.xml"/><Relationship Id="rId1" Type="http://schemas.openxmlformats.org/officeDocument/2006/relationships/vmlDrawing" Target="../drawings/vmlDrawing2.vml"/><Relationship Id="rId6" Type="http://schemas.openxmlformats.org/officeDocument/2006/relationships/tags" Target="../tags/tag29.xml"/><Relationship Id="rId11" Type="http://schemas.openxmlformats.org/officeDocument/2006/relationships/oleObject" Target="../embeddings/oleObject2.bin"/><Relationship Id="rId5" Type="http://schemas.openxmlformats.org/officeDocument/2006/relationships/tags" Target="../tags/tag28.xml"/><Relationship Id="rId10" Type="http://schemas.openxmlformats.org/officeDocument/2006/relationships/slideMaster" Target="../slideMasters/slideMaster1.xml"/><Relationship Id="rId4" Type="http://schemas.openxmlformats.org/officeDocument/2006/relationships/tags" Target="../tags/tag27.xml"/><Relationship Id="rId9" Type="http://schemas.openxmlformats.org/officeDocument/2006/relationships/tags" Target="../tags/tag32.xml"/></Relationships>
</file>

<file path=ppt/slideLayouts/_rels/slideLayout10.xml.rels><?xml version="1.0" encoding="UTF-8" standalone="yes"?>
<Relationships xmlns="http://schemas.openxmlformats.org/package/2006/relationships"><Relationship Id="rId8" Type="http://schemas.openxmlformats.org/officeDocument/2006/relationships/tags" Target="../tags/tag107.xml"/><Relationship Id="rId13" Type="http://schemas.openxmlformats.org/officeDocument/2006/relationships/tags" Target="../tags/tag112.xml"/><Relationship Id="rId18" Type="http://schemas.openxmlformats.org/officeDocument/2006/relationships/image" Target="../media/image5.emf"/><Relationship Id="rId3" Type="http://schemas.openxmlformats.org/officeDocument/2006/relationships/tags" Target="../tags/tag102.xml"/><Relationship Id="rId7" Type="http://schemas.openxmlformats.org/officeDocument/2006/relationships/tags" Target="../tags/tag106.xml"/><Relationship Id="rId12" Type="http://schemas.openxmlformats.org/officeDocument/2006/relationships/tags" Target="../tags/tag111.xml"/><Relationship Id="rId17" Type="http://schemas.openxmlformats.org/officeDocument/2006/relationships/oleObject" Target="../embeddings/oleObject9.bin"/><Relationship Id="rId2" Type="http://schemas.openxmlformats.org/officeDocument/2006/relationships/tags" Target="../tags/tag101.xml"/><Relationship Id="rId16"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tags" Target="../tags/tag105.xml"/><Relationship Id="rId11" Type="http://schemas.openxmlformats.org/officeDocument/2006/relationships/tags" Target="../tags/tag110.xml"/><Relationship Id="rId5" Type="http://schemas.openxmlformats.org/officeDocument/2006/relationships/tags" Target="../tags/tag104.xml"/><Relationship Id="rId15" Type="http://schemas.openxmlformats.org/officeDocument/2006/relationships/tags" Target="../tags/tag114.xml"/><Relationship Id="rId10" Type="http://schemas.openxmlformats.org/officeDocument/2006/relationships/tags" Target="../tags/tag109.xml"/><Relationship Id="rId4" Type="http://schemas.openxmlformats.org/officeDocument/2006/relationships/tags" Target="../tags/tag103.xml"/><Relationship Id="rId9" Type="http://schemas.openxmlformats.org/officeDocument/2006/relationships/tags" Target="../tags/tag108.xml"/><Relationship Id="rId14" Type="http://schemas.openxmlformats.org/officeDocument/2006/relationships/tags" Target="../tags/tag113.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121.xml"/><Relationship Id="rId13" Type="http://schemas.openxmlformats.org/officeDocument/2006/relationships/tags" Target="../tags/tag126.xml"/><Relationship Id="rId3" Type="http://schemas.openxmlformats.org/officeDocument/2006/relationships/tags" Target="../tags/tag116.xml"/><Relationship Id="rId7" Type="http://schemas.openxmlformats.org/officeDocument/2006/relationships/tags" Target="../tags/tag120.xml"/><Relationship Id="rId12" Type="http://schemas.openxmlformats.org/officeDocument/2006/relationships/tags" Target="../tags/tag125.xml"/><Relationship Id="rId17" Type="http://schemas.openxmlformats.org/officeDocument/2006/relationships/image" Target="../media/image1.emf"/><Relationship Id="rId2" Type="http://schemas.openxmlformats.org/officeDocument/2006/relationships/tags" Target="../tags/tag115.xml"/><Relationship Id="rId16" Type="http://schemas.openxmlformats.org/officeDocument/2006/relationships/oleObject" Target="../embeddings/oleObject10.bin"/><Relationship Id="rId1" Type="http://schemas.openxmlformats.org/officeDocument/2006/relationships/vmlDrawing" Target="../drawings/vmlDrawing10.vml"/><Relationship Id="rId6" Type="http://schemas.openxmlformats.org/officeDocument/2006/relationships/tags" Target="../tags/tag119.xml"/><Relationship Id="rId11" Type="http://schemas.openxmlformats.org/officeDocument/2006/relationships/tags" Target="../tags/tag124.xml"/><Relationship Id="rId5" Type="http://schemas.openxmlformats.org/officeDocument/2006/relationships/tags" Target="../tags/tag118.xml"/><Relationship Id="rId15" Type="http://schemas.openxmlformats.org/officeDocument/2006/relationships/slideMaster" Target="../slideMasters/slideMaster1.xml"/><Relationship Id="rId10" Type="http://schemas.openxmlformats.org/officeDocument/2006/relationships/tags" Target="../tags/tag123.xml"/><Relationship Id="rId4" Type="http://schemas.openxmlformats.org/officeDocument/2006/relationships/tags" Target="../tags/tag117.xml"/><Relationship Id="rId9" Type="http://schemas.openxmlformats.org/officeDocument/2006/relationships/tags" Target="../tags/tag122.xml"/><Relationship Id="rId14" Type="http://schemas.openxmlformats.org/officeDocument/2006/relationships/tags" Target="../tags/tag127.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30.xml"/><Relationship Id="rId7" Type="http://schemas.openxmlformats.org/officeDocument/2006/relationships/tags" Target="../tags/tag134.xml"/><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tags" Target="../tags/tag133.xml"/><Relationship Id="rId5" Type="http://schemas.openxmlformats.org/officeDocument/2006/relationships/tags" Target="../tags/tag132.xml"/><Relationship Id="rId4" Type="http://schemas.openxmlformats.org/officeDocument/2006/relationships/tags" Target="../tags/tag13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137.xml"/><Relationship Id="rId2" Type="http://schemas.openxmlformats.org/officeDocument/2006/relationships/tags" Target="../tags/tag136.xml"/><Relationship Id="rId1" Type="http://schemas.openxmlformats.org/officeDocument/2006/relationships/tags" Target="../tags/tag135.xml"/><Relationship Id="rId5" Type="http://schemas.openxmlformats.org/officeDocument/2006/relationships/slideMaster" Target="../slideMasters/slideMaster1.xml"/><Relationship Id="rId4" Type="http://schemas.openxmlformats.org/officeDocument/2006/relationships/tags" Target="../tags/tag138.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40.xml"/><Relationship Id="rId7" Type="http://schemas.openxmlformats.org/officeDocument/2006/relationships/image" Target="../media/image2.emf"/><Relationship Id="rId2" Type="http://schemas.openxmlformats.org/officeDocument/2006/relationships/tags" Target="../tags/tag139.xml"/><Relationship Id="rId1" Type="http://schemas.openxmlformats.org/officeDocument/2006/relationships/vmlDrawing" Target="../drawings/vmlDrawing11.vml"/><Relationship Id="rId6" Type="http://schemas.openxmlformats.org/officeDocument/2006/relationships/oleObject" Target="../embeddings/oleObject11.bin"/><Relationship Id="rId5" Type="http://schemas.openxmlformats.org/officeDocument/2006/relationships/slideMaster" Target="../slideMasters/slideMaster1.xml"/><Relationship Id="rId4" Type="http://schemas.openxmlformats.org/officeDocument/2006/relationships/tags" Target="../tags/tag141.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171.xml"/><Relationship Id="rId13" Type="http://schemas.openxmlformats.org/officeDocument/2006/relationships/image" Target="../media/image2.emf"/><Relationship Id="rId3" Type="http://schemas.openxmlformats.org/officeDocument/2006/relationships/tags" Target="../tags/tag166.xml"/><Relationship Id="rId7" Type="http://schemas.openxmlformats.org/officeDocument/2006/relationships/tags" Target="../tags/tag170.xml"/><Relationship Id="rId12" Type="http://schemas.openxmlformats.org/officeDocument/2006/relationships/oleObject" Target="../embeddings/oleObject13.bin"/><Relationship Id="rId2" Type="http://schemas.openxmlformats.org/officeDocument/2006/relationships/tags" Target="../tags/tag165.xml"/><Relationship Id="rId1" Type="http://schemas.openxmlformats.org/officeDocument/2006/relationships/vmlDrawing" Target="../drawings/vmlDrawing13.vml"/><Relationship Id="rId6" Type="http://schemas.openxmlformats.org/officeDocument/2006/relationships/tags" Target="../tags/tag169.xml"/><Relationship Id="rId11" Type="http://schemas.openxmlformats.org/officeDocument/2006/relationships/image" Target="../media/image7.png"/><Relationship Id="rId5" Type="http://schemas.openxmlformats.org/officeDocument/2006/relationships/tags" Target="../tags/tag168.xml"/><Relationship Id="rId10" Type="http://schemas.openxmlformats.org/officeDocument/2006/relationships/slideMaster" Target="../slideMasters/slideMaster2.xml"/><Relationship Id="rId4" Type="http://schemas.openxmlformats.org/officeDocument/2006/relationships/tags" Target="../tags/tag167.xml"/><Relationship Id="rId9" Type="http://schemas.openxmlformats.org/officeDocument/2006/relationships/tags" Target="../tags/tag172.xml"/><Relationship Id="rId1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179.xml"/><Relationship Id="rId3" Type="http://schemas.openxmlformats.org/officeDocument/2006/relationships/tags" Target="../tags/tag174.xml"/><Relationship Id="rId7" Type="http://schemas.openxmlformats.org/officeDocument/2006/relationships/tags" Target="../tags/tag178.xml"/><Relationship Id="rId2" Type="http://schemas.openxmlformats.org/officeDocument/2006/relationships/tags" Target="../tags/tag173.xml"/><Relationship Id="rId1" Type="http://schemas.openxmlformats.org/officeDocument/2006/relationships/vmlDrawing" Target="../drawings/vmlDrawing14.vml"/><Relationship Id="rId6" Type="http://schemas.openxmlformats.org/officeDocument/2006/relationships/tags" Target="../tags/tag177.xml"/><Relationship Id="rId11" Type="http://schemas.openxmlformats.org/officeDocument/2006/relationships/image" Target="../media/image1.emf"/><Relationship Id="rId5" Type="http://schemas.openxmlformats.org/officeDocument/2006/relationships/tags" Target="../tags/tag176.xml"/><Relationship Id="rId10" Type="http://schemas.openxmlformats.org/officeDocument/2006/relationships/oleObject" Target="../embeddings/oleObject14.bin"/><Relationship Id="rId4" Type="http://schemas.openxmlformats.org/officeDocument/2006/relationships/tags" Target="../tags/tag175.xml"/><Relationship Id="rId9"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182.xml"/><Relationship Id="rId2" Type="http://schemas.openxmlformats.org/officeDocument/2006/relationships/tags" Target="../tags/tag181.xml"/><Relationship Id="rId1" Type="http://schemas.openxmlformats.org/officeDocument/2006/relationships/tags" Target="../tags/tag180.xml"/><Relationship Id="rId5" Type="http://schemas.openxmlformats.org/officeDocument/2006/relationships/slideMaster" Target="../slideMasters/slideMaster2.xml"/><Relationship Id="rId4" Type="http://schemas.openxmlformats.org/officeDocument/2006/relationships/tags" Target="../tags/tag183.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86.xml"/><Relationship Id="rId2" Type="http://schemas.openxmlformats.org/officeDocument/2006/relationships/tags" Target="../tags/tag185.xml"/><Relationship Id="rId1" Type="http://schemas.openxmlformats.org/officeDocument/2006/relationships/tags" Target="../tags/tag184.xml"/><Relationship Id="rId5" Type="http://schemas.openxmlformats.org/officeDocument/2006/relationships/slideMaster" Target="../slideMasters/slideMaster2.xml"/><Relationship Id="rId4" Type="http://schemas.openxmlformats.org/officeDocument/2006/relationships/tags" Target="../tags/tag187.xml"/></Relationships>
</file>

<file path=ppt/slideLayouts/_rels/slideLayout19.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189.xml"/><Relationship Id="rId7" Type="http://schemas.openxmlformats.org/officeDocument/2006/relationships/tags" Target="../tags/tag193.xml"/><Relationship Id="rId2" Type="http://schemas.openxmlformats.org/officeDocument/2006/relationships/tags" Target="../tags/tag188.xml"/><Relationship Id="rId1" Type="http://schemas.openxmlformats.org/officeDocument/2006/relationships/vmlDrawing" Target="../drawings/vmlDrawing15.vml"/><Relationship Id="rId6" Type="http://schemas.openxmlformats.org/officeDocument/2006/relationships/tags" Target="../tags/tag192.xml"/><Relationship Id="rId5" Type="http://schemas.openxmlformats.org/officeDocument/2006/relationships/tags" Target="../tags/tag191.xml"/><Relationship Id="rId10" Type="http://schemas.openxmlformats.org/officeDocument/2006/relationships/image" Target="../media/image4.emf"/><Relationship Id="rId4" Type="http://schemas.openxmlformats.org/officeDocument/2006/relationships/tags" Target="../tags/tag190.xml"/><Relationship Id="rId9" Type="http://schemas.openxmlformats.org/officeDocument/2006/relationships/oleObject" Target="../embeddings/oleObject15.bin"/></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39.xml"/><Relationship Id="rId3" Type="http://schemas.openxmlformats.org/officeDocument/2006/relationships/tags" Target="../tags/tag34.xml"/><Relationship Id="rId7" Type="http://schemas.openxmlformats.org/officeDocument/2006/relationships/tags" Target="../tags/tag38.xml"/><Relationship Id="rId2" Type="http://schemas.openxmlformats.org/officeDocument/2006/relationships/tags" Target="../tags/tag33.xml"/><Relationship Id="rId1" Type="http://schemas.openxmlformats.org/officeDocument/2006/relationships/vmlDrawing" Target="../drawings/vmlDrawing3.vml"/><Relationship Id="rId6" Type="http://schemas.openxmlformats.org/officeDocument/2006/relationships/tags" Target="../tags/tag37.xml"/><Relationship Id="rId11" Type="http://schemas.openxmlformats.org/officeDocument/2006/relationships/image" Target="../media/image1.emf"/><Relationship Id="rId5" Type="http://schemas.openxmlformats.org/officeDocument/2006/relationships/tags" Target="../tags/tag36.xml"/><Relationship Id="rId10" Type="http://schemas.openxmlformats.org/officeDocument/2006/relationships/oleObject" Target="../embeddings/oleObject3.bin"/><Relationship Id="rId4" Type="http://schemas.openxmlformats.org/officeDocument/2006/relationships/tags" Target="../tags/tag35.xml"/><Relationship Id="rId9"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tags" Target="../tags/tag200.xml"/><Relationship Id="rId3" Type="http://schemas.openxmlformats.org/officeDocument/2006/relationships/tags" Target="../tags/tag195.xml"/><Relationship Id="rId7" Type="http://schemas.openxmlformats.org/officeDocument/2006/relationships/tags" Target="../tags/tag199.xml"/><Relationship Id="rId2" Type="http://schemas.openxmlformats.org/officeDocument/2006/relationships/tags" Target="../tags/tag194.xml"/><Relationship Id="rId1" Type="http://schemas.openxmlformats.org/officeDocument/2006/relationships/vmlDrawing" Target="../drawings/vmlDrawing16.vml"/><Relationship Id="rId6" Type="http://schemas.openxmlformats.org/officeDocument/2006/relationships/tags" Target="../tags/tag198.xml"/><Relationship Id="rId11" Type="http://schemas.openxmlformats.org/officeDocument/2006/relationships/image" Target="../media/image4.emf"/><Relationship Id="rId5" Type="http://schemas.openxmlformats.org/officeDocument/2006/relationships/tags" Target="../tags/tag197.xml"/><Relationship Id="rId10" Type="http://schemas.openxmlformats.org/officeDocument/2006/relationships/oleObject" Target="../embeddings/oleObject16.bin"/><Relationship Id="rId4" Type="http://schemas.openxmlformats.org/officeDocument/2006/relationships/tags" Target="../tags/tag196.xml"/><Relationship Id="rId9"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8" Type="http://schemas.openxmlformats.org/officeDocument/2006/relationships/tags" Target="../tags/tag207.xml"/><Relationship Id="rId13" Type="http://schemas.openxmlformats.org/officeDocument/2006/relationships/tags" Target="../tags/tag212.xml"/><Relationship Id="rId3" Type="http://schemas.openxmlformats.org/officeDocument/2006/relationships/tags" Target="../tags/tag202.xml"/><Relationship Id="rId7" Type="http://schemas.openxmlformats.org/officeDocument/2006/relationships/tags" Target="../tags/tag206.xml"/><Relationship Id="rId12" Type="http://schemas.openxmlformats.org/officeDocument/2006/relationships/tags" Target="../tags/tag211.xml"/><Relationship Id="rId17" Type="http://schemas.openxmlformats.org/officeDocument/2006/relationships/image" Target="../media/image1.emf"/><Relationship Id="rId2" Type="http://schemas.openxmlformats.org/officeDocument/2006/relationships/tags" Target="../tags/tag201.xml"/><Relationship Id="rId16" Type="http://schemas.openxmlformats.org/officeDocument/2006/relationships/oleObject" Target="../embeddings/oleObject17.bin"/><Relationship Id="rId1" Type="http://schemas.openxmlformats.org/officeDocument/2006/relationships/vmlDrawing" Target="../drawings/vmlDrawing17.vml"/><Relationship Id="rId6" Type="http://schemas.openxmlformats.org/officeDocument/2006/relationships/tags" Target="../tags/tag205.xml"/><Relationship Id="rId11" Type="http://schemas.openxmlformats.org/officeDocument/2006/relationships/tags" Target="../tags/tag210.xml"/><Relationship Id="rId5" Type="http://schemas.openxmlformats.org/officeDocument/2006/relationships/tags" Target="../tags/tag204.xml"/><Relationship Id="rId15" Type="http://schemas.openxmlformats.org/officeDocument/2006/relationships/slideMaster" Target="../slideMasters/slideMaster2.xml"/><Relationship Id="rId10" Type="http://schemas.openxmlformats.org/officeDocument/2006/relationships/tags" Target="../tags/tag209.xml"/><Relationship Id="rId4" Type="http://schemas.openxmlformats.org/officeDocument/2006/relationships/tags" Target="../tags/tag203.xml"/><Relationship Id="rId9" Type="http://schemas.openxmlformats.org/officeDocument/2006/relationships/tags" Target="../tags/tag208.xml"/><Relationship Id="rId14" Type="http://schemas.openxmlformats.org/officeDocument/2006/relationships/tags" Target="../tags/tag213.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220.xml"/><Relationship Id="rId13" Type="http://schemas.openxmlformats.org/officeDocument/2006/relationships/tags" Target="../tags/tag225.xml"/><Relationship Id="rId3" Type="http://schemas.openxmlformats.org/officeDocument/2006/relationships/tags" Target="../tags/tag215.xml"/><Relationship Id="rId7" Type="http://schemas.openxmlformats.org/officeDocument/2006/relationships/tags" Target="../tags/tag219.xml"/><Relationship Id="rId12" Type="http://schemas.openxmlformats.org/officeDocument/2006/relationships/tags" Target="../tags/tag224.xml"/><Relationship Id="rId17" Type="http://schemas.openxmlformats.org/officeDocument/2006/relationships/image" Target="../media/image1.emf"/><Relationship Id="rId2" Type="http://schemas.openxmlformats.org/officeDocument/2006/relationships/tags" Target="../tags/tag214.xml"/><Relationship Id="rId16" Type="http://schemas.openxmlformats.org/officeDocument/2006/relationships/oleObject" Target="../embeddings/oleObject18.bin"/><Relationship Id="rId1" Type="http://schemas.openxmlformats.org/officeDocument/2006/relationships/vmlDrawing" Target="../drawings/vmlDrawing18.vml"/><Relationship Id="rId6" Type="http://schemas.openxmlformats.org/officeDocument/2006/relationships/tags" Target="../tags/tag218.xml"/><Relationship Id="rId11" Type="http://schemas.openxmlformats.org/officeDocument/2006/relationships/tags" Target="../tags/tag223.xml"/><Relationship Id="rId5" Type="http://schemas.openxmlformats.org/officeDocument/2006/relationships/tags" Target="../tags/tag217.xml"/><Relationship Id="rId15" Type="http://schemas.openxmlformats.org/officeDocument/2006/relationships/slideMaster" Target="../slideMasters/slideMaster2.xml"/><Relationship Id="rId10" Type="http://schemas.openxmlformats.org/officeDocument/2006/relationships/tags" Target="../tags/tag222.xml"/><Relationship Id="rId4" Type="http://schemas.openxmlformats.org/officeDocument/2006/relationships/tags" Target="../tags/tag216.xml"/><Relationship Id="rId9" Type="http://schemas.openxmlformats.org/officeDocument/2006/relationships/tags" Target="../tags/tag221.xml"/><Relationship Id="rId14" Type="http://schemas.openxmlformats.org/officeDocument/2006/relationships/tags" Target="../tags/tag226.xml"/></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233.xml"/><Relationship Id="rId13" Type="http://schemas.openxmlformats.org/officeDocument/2006/relationships/tags" Target="../tags/tag238.xml"/><Relationship Id="rId3" Type="http://schemas.openxmlformats.org/officeDocument/2006/relationships/tags" Target="../tags/tag228.xml"/><Relationship Id="rId7" Type="http://schemas.openxmlformats.org/officeDocument/2006/relationships/tags" Target="../tags/tag232.xml"/><Relationship Id="rId12" Type="http://schemas.openxmlformats.org/officeDocument/2006/relationships/tags" Target="../tags/tag237.xml"/><Relationship Id="rId17" Type="http://schemas.openxmlformats.org/officeDocument/2006/relationships/image" Target="../media/image8.emf"/><Relationship Id="rId2" Type="http://schemas.openxmlformats.org/officeDocument/2006/relationships/tags" Target="../tags/tag227.xml"/><Relationship Id="rId16" Type="http://schemas.openxmlformats.org/officeDocument/2006/relationships/oleObject" Target="../embeddings/oleObject19.bin"/><Relationship Id="rId1" Type="http://schemas.openxmlformats.org/officeDocument/2006/relationships/vmlDrawing" Target="../drawings/vmlDrawing19.vml"/><Relationship Id="rId6" Type="http://schemas.openxmlformats.org/officeDocument/2006/relationships/tags" Target="../tags/tag231.xml"/><Relationship Id="rId11" Type="http://schemas.openxmlformats.org/officeDocument/2006/relationships/tags" Target="../tags/tag236.xml"/><Relationship Id="rId5" Type="http://schemas.openxmlformats.org/officeDocument/2006/relationships/tags" Target="../tags/tag230.xml"/><Relationship Id="rId15" Type="http://schemas.openxmlformats.org/officeDocument/2006/relationships/slideMaster" Target="../slideMasters/slideMaster2.xml"/><Relationship Id="rId10" Type="http://schemas.openxmlformats.org/officeDocument/2006/relationships/tags" Target="../tags/tag235.xml"/><Relationship Id="rId4" Type="http://schemas.openxmlformats.org/officeDocument/2006/relationships/tags" Target="../tags/tag229.xml"/><Relationship Id="rId9" Type="http://schemas.openxmlformats.org/officeDocument/2006/relationships/tags" Target="../tags/tag234.xml"/><Relationship Id="rId14" Type="http://schemas.openxmlformats.org/officeDocument/2006/relationships/tags" Target="../tags/tag239.xml"/></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246.xml"/><Relationship Id="rId13" Type="http://schemas.openxmlformats.org/officeDocument/2006/relationships/tags" Target="../tags/tag251.xml"/><Relationship Id="rId3" Type="http://schemas.openxmlformats.org/officeDocument/2006/relationships/tags" Target="../tags/tag241.xml"/><Relationship Id="rId7" Type="http://schemas.openxmlformats.org/officeDocument/2006/relationships/tags" Target="../tags/tag245.xml"/><Relationship Id="rId12" Type="http://schemas.openxmlformats.org/officeDocument/2006/relationships/tags" Target="../tags/tag250.xml"/><Relationship Id="rId17" Type="http://schemas.openxmlformats.org/officeDocument/2006/relationships/image" Target="../media/image1.emf"/><Relationship Id="rId2" Type="http://schemas.openxmlformats.org/officeDocument/2006/relationships/tags" Target="../tags/tag240.xml"/><Relationship Id="rId16" Type="http://schemas.openxmlformats.org/officeDocument/2006/relationships/oleObject" Target="../embeddings/oleObject20.bin"/><Relationship Id="rId1" Type="http://schemas.openxmlformats.org/officeDocument/2006/relationships/vmlDrawing" Target="../drawings/vmlDrawing20.vml"/><Relationship Id="rId6" Type="http://schemas.openxmlformats.org/officeDocument/2006/relationships/tags" Target="../tags/tag244.xml"/><Relationship Id="rId11" Type="http://schemas.openxmlformats.org/officeDocument/2006/relationships/tags" Target="../tags/tag249.xml"/><Relationship Id="rId5" Type="http://schemas.openxmlformats.org/officeDocument/2006/relationships/tags" Target="../tags/tag243.xml"/><Relationship Id="rId15" Type="http://schemas.openxmlformats.org/officeDocument/2006/relationships/slideMaster" Target="../slideMasters/slideMaster2.xml"/><Relationship Id="rId10" Type="http://schemas.openxmlformats.org/officeDocument/2006/relationships/tags" Target="../tags/tag248.xml"/><Relationship Id="rId4" Type="http://schemas.openxmlformats.org/officeDocument/2006/relationships/tags" Target="../tags/tag242.xml"/><Relationship Id="rId9" Type="http://schemas.openxmlformats.org/officeDocument/2006/relationships/tags" Target="../tags/tag247.xml"/><Relationship Id="rId14" Type="http://schemas.openxmlformats.org/officeDocument/2006/relationships/tags" Target="../tags/tag252.xml"/></Relationships>
</file>

<file path=ppt/slideLayouts/_rels/slideLayout25.xml.rels><?xml version="1.0" encoding="UTF-8" standalone="yes"?>
<Relationships xmlns="http://schemas.openxmlformats.org/package/2006/relationships"><Relationship Id="rId8" Type="http://schemas.openxmlformats.org/officeDocument/2006/relationships/tags" Target="../tags/tag259.xml"/><Relationship Id="rId13" Type="http://schemas.openxmlformats.org/officeDocument/2006/relationships/tags" Target="../tags/tag264.xml"/><Relationship Id="rId3" Type="http://schemas.openxmlformats.org/officeDocument/2006/relationships/tags" Target="../tags/tag254.xml"/><Relationship Id="rId7" Type="http://schemas.openxmlformats.org/officeDocument/2006/relationships/tags" Target="../tags/tag258.xml"/><Relationship Id="rId12" Type="http://schemas.openxmlformats.org/officeDocument/2006/relationships/tags" Target="../tags/tag263.xml"/><Relationship Id="rId17" Type="http://schemas.openxmlformats.org/officeDocument/2006/relationships/image" Target="../media/image8.emf"/><Relationship Id="rId2" Type="http://schemas.openxmlformats.org/officeDocument/2006/relationships/tags" Target="../tags/tag253.xml"/><Relationship Id="rId16" Type="http://schemas.openxmlformats.org/officeDocument/2006/relationships/oleObject" Target="../embeddings/oleObject21.bin"/><Relationship Id="rId1" Type="http://schemas.openxmlformats.org/officeDocument/2006/relationships/vmlDrawing" Target="../drawings/vmlDrawing21.vml"/><Relationship Id="rId6" Type="http://schemas.openxmlformats.org/officeDocument/2006/relationships/tags" Target="../tags/tag257.xml"/><Relationship Id="rId11" Type="http://schemas.openxmlformats.org/officeDocument/2006/relationships/tags" Target="../tags/tag262.xml"/><Relationship Id="rId5" Type="http://schemas.openxmlformats.org/officeDocument/2006/relationships/tags" Target="../tags/tag256.xml"/><Relationship Id="rId15" Type="http://schemas.openxmlformats.org/officeDocument/2006/relationships/slideMaster" Target="../slideMasters/slideMaster2.xml"/><Relationship Id="rId10" Type="http://schemas.openxmlformats.org/officeDocument/2006/relationships/tags" Target="../tags/tag261.xml"/><Relationship Id="rId4" Type="http://schemas.openxmlformats.org/officeDocument/2006/relationships/tags" Target="../tags/tag255.xml"/><Relationship Id="rId9" Type="http://schemas.openxmlformats.org/officeDocument/2006/relationships/tags" Target="../tags/tag260.xml"/><Relationship Id="rId14" Type="http://schemas.openxmlformats.org/officeDocument/2006/relationships/tags" Target="../tags/tag265.xml"/></Relationships>
</file>

<file path=ppt/slideLayouts/_rels/slideLayout26.xml.rels><?xml version="1.0" encoding="UTF-8" standalone="yes"?>
<Relationships xmlns="http://schemas.openxmlformats.org/package/2006/relationships"><Relationship Id="rId8" Type="http://schemas.openxmlformats.org/officeDocument/2006/relationships/tags" Target="../tags/tag272.xml"/><Relationship Id="rId13" Type="http://schemas.openxmlformats.org/officeDocument/2006/relationships/tags" Target="../tags/tag277.xml"/><Relationship Id="rId3" Type="http://schemas.openxmlformats.org/officeDocument/2006/relationships/tags" Target="../tags/tag267.xml"/><Relationship Id="rId7" Type="http://schemas.openxmlformats.org/officeDocument/2006/relationships/tags" Target="../tags/tag271.xml"/><Relationship Id="rId12" Type="http://schemas.openxmlformats.org/officeDocument/2006/relationships/tags" Target="../tags/tag276.xml"/><Relationship Id="rId17" Type="http://schemas.openxmlformats.org/officeDocument/2006/relationships/image" Target="../media/image8.emf"/><Relationship Id="rId2" Type="http://schemas.openxmlformats.org/officeDocument/2006/relationships/tags" Target="../tags/tag266.xml"/><Relationship Id="rId16" Type="http://schemas.openxmlformats.org/officeDocument/2006/relationships/oleObject" Target="../embeddings/oleObject22.bin"/><Relationship Id="rId1" Type="http://schemas.openxmlformats.org/officeDocument/2006/relationships/vmlDrawing" Target="../drawings/vmlDrawing22.vml"/><Relationship Id="rId6" Type="http://schemas.openxmlformats.org/officeDocument/2006/relationships/tags" Target="../tags/tag270.xml"/><Relationship Id="rId11" Type="http://schemas.openxmlformats.org/officeDocument/2006/relationships/tags" Target="../tags/tag275.xml"/><Relationship Id="rId5" Type="http://schemas.openxmlformats.org/officeDocument/2006/relationships/tags" Target="../tags/tag269.xml"/><Relationship Id="rId15" Type="http://schemas.openxmlformats.org/officeDocument/2006/relationships/slideMaster" Target="../slideMasters/slideMaster2.xml"/><Relationship Id="rId10" Type="http://schemas.openxmlformats.org/officeDocument/2006/relationships/tags" Target="../tags/tag274.xml"/><Relationship Id="rId4" Type="http://schemas.openxmlformats.org/officeDocument/2006/relationships/tags" Target="../tags/tag268.xml"/><Relationship Id="rId9" Type="http://schemas.openxmlformats.org/officeDocument/2006/relationships/tags" Target="../tags/tag273.xml"/><Relationship Id="rId14" Type="http://schemas.openxmlformats.org/officeDocument/2006/relationships/tags" Target="../tags/tag278.xml"/></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285.xml"/><Relationship Id="rId13" Type="http://schemas.openxmlformats.org/officeDocument/2006/relationships/tags" Target="../tags/tag290.xml"/><Relationship Id="rId3" Type="http://schemas.openxmlformats.org/officeDocument/2006/relationships/tags" Target="../tags/tag280.xml"/><Relationship Id="rId7" Type="http://schemas.openxmlformats.org/officeDocument/2006/relationships/tags" Target="../tags/tag284.xml"/><Relationship Id="rId12" Type="http://schemas.openxmlformats.org/officeDocument/2006/relationships/tags" Target="../tags/tag289.xml"/><Relationship Id="rId17" Type="http://schemas.openxmlformats.org/officeDocument/2006/relationships/image" Target="../media/image1.emf"/><Relationship Id="rId2" Type="http://schemas.openxmlformats.org/officeDocument/2006/relationships/tags" Target="../tags/tag279.xml"/><Relationship Id="rId16" Type="http://schemas.openxmlformats.org/officeDocument/2006/relationships/oleObject" Target="../embeddings/oleObject23.bin"/><Relationship Id="rId1" Type="http://schemas.openxmlformats.org/officeDocument/2006/relationships/vmlDrawing" Target="../drawings/vmlDrawing23.vml"/><Relationship Id="rId6" Type="http://schemas.openxmlformats.org/officeDocument/2006/relationships/tags" Target="../tags/tag283.xml"/><Relationship Id="rId11" Type="http://schemas.openxmlformats.org/officeDocument/2006/relationships/tags" Target="../tags/tag288.xml"/><Relationship Id="rId5" Type="http://schemas.openxmlformats.org/officeDocument/2006/relationships/tags" Target="../tags/tag282.xml"/><Relationship Id="rId15" Type="http://schemas.openxmlformats.org/officeDocument/2006/relationships/slideMaster" Target="../slideMasters/slideMaster2.xml"/><Relationship Id="rId10" Type="http://schemas.openxmlformats.org/officeDocument/2006/relationships/tags" Target="../tags/tag287.xml"/><Relationship Id="rId4" Type="http://schemas.openxmlformats.org/officeDocument/2006/relationships/tags" Target="../tags/tag281.xml"/><Relationship Id="rId9" Type="http://schemas.openxmlformats.org/officeDocument/2006/relationships/tags" Target="../tags/tag286.xml"/><Relationship Id="rId14" Type="http://schemas.openxmlformats.org/officeDocument/2006/relationships/tags" Target="../tags/tag291.xml"/></Relationships>
</file>

<file path=ppt/slideLayouts/_rels/slideLayout28.xml.rels><?xml version="1.0" encoding="UTF-8" standalone="yes"?>
<Relationships xmlns="http://schemas.openxmlformats.org/package/2006/relationships"><Relationship Id="rId8" Type="http://schemas.openxmlformats.org/officeDocument/2006/relationships/tags" Target="../tags/tag298.xml"/><Relationship Id="rId13" Type="http://schemas.openxmlformats.org/officeDocument/2006/relationships/tags" Target="../tags/tag303.xml"/><Relationship Id="rId3" Type="http://schemas.openxmlformats.org/officeDocument/2006/relationships/tags" Target="../tags/tag293.xml"/><Relationship Id="rId7" Type="http://schemas.openxmlformats.org/officeDocument/2006/relationships/tags" Target="../tags/tag297.xml"/><Relationship Id="rId12" Type="http://schemas.openxmlformats.org/officeDocument/2006/relationships/tags" Target="../tags/tag302.xml"/><Relationship Id="rId17" Type="http://schemas.openxmlformats.org/officeDocument/2006/relationships/image" Target="../media/image1.emf"/><Relationship Id="rId2" Type="http://schemas.openxmlformats.org/officeDocument/2006/relationships/tags" Target="../tags/tag292.xml"/><Relationship Id="rId16" Type="http://schemas.openxmlformats.org/officeDocument/2006/relationships/oleObject" Target="../embeddings/oleObject24.bin"/><Relationship Id="rId1" Type="http://schemas.openxmlformats.org/officeDocument/2006/relationships/vmlDrawing" Target="../drawings/vmlDrawing24.vml"/><Relationship Id="rId6" Type="http://schemas.openxmlformats.org/officeDocument/2006/relationships/tags" Target="../tags/tag296.xml"/><Relationship Id="rId11" Type="http://schemas.openxmlformats.org/officeDocument/2006/relationships/tags" Target="../tags/tag301.xml"/><Relationship Id="rId5" Type="http://schemas.openxmlformats.org/officeDocument/2006/relationships/tags" Target="../tags/tag295.xml"/><Relationship Id="rId15" Type="http://schemas.openxmlformats.org/officeDocument/2006/relationships/slideMaster" Target="../slideMasters/slideMaster2.xml"/><Relationship Id="rId10" Type="http://schemas.openxmlformats.org/officeDocument/2006/relationships/tags" Target="../tags/tag300.xml"/><Relationship Id="rId4" Type="http://schemas.openxmlformats.org/officeDocument/2006/relationships/tags" Target="../tags/tag294.xml"/><Relationship Id="rId9" Type="http://schemas.openxmlformats.org/officeDocument/2006/relationships/tags" Target="../tags/tag299.xml"/><Relationship Id="rId14" Type="http://schemas.openxmlformats.org/officeDocument/2006/relationships/tags" Target="../tags/tag304.xml"/></Relationships>
</file>

<file path=ppt/slideLayouts/_rels/slideLayout29.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307.xml"/><Relationship Id="rId7" Type="http://schemas.openxmlformats.org/officeDocument/2006/relationships/tags" Target="../tags/tag311.xml"/><Relationship Id="rId2" Type="http://schemas.openxmlformats.org/officeDocument/2006/relationships/tags" Target="../tags/tag306.xml"/><Relationship Id="rId1" Type="http://schemas.openxmlformats.org/officeDocument/2006/relationships/tags" Target="../tags/tag305.xml"/><Relationship Id="rId6" Type="http://schemas.openxmlformats.org/officeDocument/2006/relationships/tags" Target="../tags/tag310.xml"/><Relationship Id="rId5" Type="http://schemas.openxmlformats.org/officeDocument/2006/relationships/tags" Target="../tags/tag309.xml"/><Relationship Id="rId4" Type="http://schemas.openxmlformats.org/officeDocument/2006/relationships/tags" Target="../tags/tag308.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5" Type="http://schemas.openxmlformats.org/officeDocument/2006/relationships/slideMaster" Target="../slideMasters/slideMaster1.xml"/><Relationship Id="rId4" Type="http://schemas.openxmlformats.org/officeDocument/2006/relationships/tags" Target="../tags/tag43.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314.xml"/><Relationship Id="rId2" Type="http://schemas.openxmlformats.org/officeDocument/2006/relationships/tags" Target="../tags/tag313.xml"/><Relationship Id="rId1" Type="http://schemas.openxmlformats.org/officeDocument/2006/relationships/tags" Target="../tags/tag312.xml"/><Relationship Id="rId5" Type="http://schemas.openxmlformats.org/officeDocument/2006/relationships/slideMaster" Target="../slideMasters/slideMaster2.xml"/><Relationship Id="rId4" Type="http://schemas.openxmlformats.org/officeDocument/2006/relationships/tags" Target="../tags/tag315.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317.xml"/><Relationship Id="rId7" Type="http://schemas.openxmlformats.org/officeDocument/2006/relationships/oleObject" Target="../embeddings/oleObject25.bin"/><Relationship Id="rId2" Type="http://schemas.openxmlformats.org/officeDocument/2006/relationships/tags" Target="../tags/tag316.xml"/><Relationship Id="rId1" Type="http://schemas.openxmlformats.org/officeDocument/2006/relationships/vmlDrawing" Target="../drawings/vmlDrawing25.vml"/><Relationship Id="rId6" Type="http://schemas.openxmlformats.org/officeDocument/2006/relationships/image" Target="../media/image7.png"/><Relationship Id="rId5" Type="http://schemas.openxmlformats.org/officeDocument/2006/relationships/slideMaster" Target="../slideMasters/slideMaster2.xml"/><Relationship Id="rId4" Type="http://schemas.openxmlformats.org/officeDocument/2006/relationships/tags" Target="../tags/tag318.xml"/><Relationship Id="rId9"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5" Type="http://schemas.openxmlformats.org/officeDocument/2006/relationships/slideMaster" Target="../slideMasters/slideMaster1.xml"/><Relationship Id="rId4" Type="http://schemas.openxmlformats.org/officeDocument/2006/relationships/tags" Target="../tags/tag47.xml"/></Relationships>
</file>

<file path=ppt/slideLayouts/_rels/slideLayout5.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49.xml"/><Relationship Id="rId7" Type="http://schemas.openxmlformats.org/officeDocument/2006/relationships/tags" Target="../tags/tag53.xml"/><Relationship Id="rId2" Type="http://schemas.openxmlformats.org/officeDocument/2006/relationships/tags" Target="../tags/tag48.xml"/><Relationship Id="rId1" Type="http://schemas.openxmlformats.org/officeDocument/2006/relationships/vmlDrawing" Target="../drawings/vmlDrawing4.vml"/><Relationship Id="rId6" Type="http://schemas.openxmlformats.org/officeDocument/2006/relationships/tags" Target="../tags/tag52.xml"/><Relationship Id="rId5" Type="http://schemas.openxmlformats.org/officeDocument/2006/relationships/tags" Target="../tags/tag51.xml"/><Relationship Id="rId10" Type="http://schemas.openxmlformats.org/officeDocument/2006/relationships/image" Target="../media/image4.emf"/><Relationship Id="rId4" Type="http://schemas.openxmlformats.org/officeDocument/2006/relationships/tags" Target="../tags/tag50.xml"/><Relationship Id="rId9" Type="http://schemas.openxmlformats.org/officeDocument/2006/relationships/oleObject" Target="../embeddings/oleObject4.bin"/></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60.xml"/><Relationship Id="rId3" Type="http://schemas.openxmlformats.org/officeDocument/2006/relationships/tags" Target="../tags/tag55.xml"/><Relationship Id="rId7" Type="http://schemas.openxmlformats.org/officeDocument/2006/relationships/tags" Target="../tags/tag59.xml"/><Relationship Id="rId2" Type="http://schemas.openxmlformats.org/officeDocument/2006/relationships/tags" Target="../tags/tag54.xml"/><Relationship Id="rId1" Type="http://schemas.openxmlformats.org/officeDocument/2006/relationships/vmlDrawing" Target="../drawings/vmlDrawing5.vml"/><Relationship Id="rId6" Type="http://schemas.openxmlformats.org/officeDocument/2006/relationships/tags" Target="../tags/tag58.xml"/><Relationship Id="rId11" Type="http://schemas.openxmlformats.org/officeDocument/2006/relationships/image" Target="../media/image4.emf"/><Relationship Id="rId5" Type="http://schemas.openxmlformats.org/officeDocument/2006/relationships/tags" Target="../tags/tag57.xml"/><Relationship Id="rId10" Type="http://schemas.openxmlformats.org/officeDocument/2006/relationships/oleObject" Target="../embeddings/oleObject5.bin"/><Relationship Id="rId4" Type="http://schemas.openxmlformats.org/officeDocument/2006/relationships/tags" Target="../tags/tag56.xml"/><Relationship Id="rId9"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tags" Target="../tags/tag67.xml"/><Relationship Id="rId13" Type="http://schemas.openxmlformats.org/officeDocument/2006/relationships/tags" Target="../tags/tag72.xml"/><Relationship Id="rId3" Type="http://schemas.openxmlformats.org/officeDocument/2006/relationships/tags" Target="../tags/tag62.xml"/><Relationship Id="rId7" Type="http://schemas.openxmlformats.org/officeDocument/2006/relationships/tags" Target="../tags/tag66.xml"/><Relationship Id="rId12" Type="http://schemas.openxmlformats.org/officeDocument/2006/relationships/tags" Target="../tags/tag71.xml"/><Relationship Id="rId17" Type="http://schemas.openxmlformats.org/officeDocument/2006/relationships/image" Target="../media/image1.emf"/><Relationship Id="rId2" Type="http://schemas.openxmlformats.org/officeDocument/2006/relationships/tags" Target="../tags/tag61.xml"/><Relationship Id="rId16" Type="http://schemas.openxmlformats.org/officeDocument/2006/relationships/oleObject" Target="../embeddings/oleObject6.bin"/><Relationship Id="rId1" Type="http://schemas.openxmlformats.org/officeDocument/2006/relationships/vmlDrawing" Target="../drawings/vmlDrawing6.vml"/><Relationship Id="rId6" Type="http://schemas.openxmlformats.org/officeDocument/2006/relationships/tags" Target="../tags/tag65.xml"/><Relationship Id="rId11" Type="http://schemas.openxmlformats.org/officeDocument/2006/relationships/tags" Target="../tags/tag70.xml"/><Relationship Id="rId5" Type="http://schemas.openxmlformats.org/officeDocument/2006/relationships/tags" Target="../tags/tag64.xml"/><Relationship Id="rId15" Type="http://schemas.openxmlformats.org/officeDocument/2006/relationships/slideMaster" Target="../slideMasters/slideMaster1.xml"/><Relationship Id="rId10" Type="http://schemas.openxmlformats.org/officeDocument/2006/relationships/tags" Target="../tags/tag69.xml"/><Relationship Id="rId4" Type="http://schemas.openxmlformats.org/officeDocument/2006/relationships/tags" Target="../tags/tag63.xml"/><Relationship Id="rId9" Type="http://schemas.openxmlformats.org/officeDocument/2006/relationships/tags" Target="../tags/tag68.xml"/><Relationship Id="rId14" Type="http://schemas.openxmlformats.org/officeDocument/2006/relationships/tags" Target="../tags/tag73.xml"/></Relationships>
</file>

<file path=ppt/slideLayouts/_rels/slideLayout8.xml.rels><?xml version="1.0" encoding="UTF-8" standalone="yes"?>
<Relationships xmlns="http://schemas.openxmlformats.org/package/2006/relationships"><Relationship Id="rId8" Type="http://schemas.openxmlformats.org/officeDocument/2006/relationships/tags" Target="../tags/tag80.xml"/><Relationship Id="rId13" Type="http://schemas.openxmlformats.org/officeDocument/2006/relationships/tags" Target="../tags/tag85.xml"/><Relationship Id="rId3" Type="http://schemas.openxmlformats.org/officeDocument/2006/relationships/tags" Target="../tags/tag75.xml"/><Relationship Id="rId7" Type="http://schemas.openxmlformats.org/officeDocument/2006/relationships/tags" Target="../tags/tag79.xml"/><Relationship Id="rId12" Type="http://schemas.openxmlformats.org/officeDocument/2006/relationships/tags" Target="../tags/tag84.xml"/><Relationship Id="rId17" Type="http://schemas.openxmlformats.org/officeDocument/2006/relationships/image" Target="../media/image1.emf"/><Relationship Id="rId2" Type="http://schemas.openxmlformats.org/officeDocument/2006/relationships/tags" Target="../tags/tag74.xml"/><Relationship Id="rId16" Type="http://schemas.openxmlformats.org/officeDocument/2006/relationships/oleObject" Target="../embeddings/oleObject7.bin"/><Relationship Id="rId1" Type="http://schemas.openxmlformats.org/officeDocument/2006/relationships/vmlDrawing" Target="../drawings/vmlDrawing7.vml"/><Relationship Id="rId6" Type="http://schemas.openxmlformats.org/officeDocument/2006/relationships/tags" Target="../tags/tag78.xml"/><Relationship Id="rId11" Type="http://schemas.openxmlformats.org/officeDocument/2006/relationships/tags" Target="../tags/tag83.xml"/><Relationship Id="rId5" Type="http://schemas.openxmlformats.org/officeDocument/2006/relationships/tags" Target="../tags/tag77.xml"/><Relationship Id="rId15" Type="http://schemas.openxmlformats.org/officeDocument/2006/relationships/slideMaster" Target="../slideMasters/slideMaster1.xml"/><Relationship Id="rId10" Type="http://schemas.openxmlformats.org/officeDocument/2006/relationships/tags" Target="../tags/tag82.xml"/><Relationship Id="rId4" Type="http://schemas.openxmlformats.org/officeDocument/2006/relationships/tags" Target="../tags/tag76.xml"/><Relationship Id="rId9" Type="http://schemas.openxmlformats.org/officeDocument/2006/relationships/tags" Target="../tags/tag81.xml"/><Relationship Id="rId14" Type="http://schemas.openxmlformats.org/officeDocument/2006/relationships/tags" Target="../tags/tag86.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93.xml"/><Relationship Id="rId13" Type="http://schemas.openxmlformats.org/officeDocument/2006/relationships/tags" Target="../tags/tag98.xml"/><Relationship Id="rId18" Type="http://schemas.openxmlformats.org/officeDocument/2006/relationships/image" Target="../media/image1.emf"/><Relationship Id="rId3" Type="http://schemas.openxmlformats.org/officeDocument/2006/relationships/tags" Target="../tags/tag88.xml"/><Relationship Id="rId7" Type="http://schemas.openxmlformats.org/officeDocument/2006/relationships/tags" Target="../tags/tag92.xml"/><Relationship Id="rId12" Type="http://schemas.openxmlformats.org/officeDocument/2006/relationships/tags" Target="../tags/tag97.xml"/><Relationship Id="rId17" Type="http://schemas.openxmlformats.org/officeDocument/2006/relationships/oleObject" Target="../embeddings/oleObject8.bin"/><Relationship Id="rId2" Type="http://schemas.openxmlformats.org/officeDocument/2006/relationships/tags" Target="../tags/tag87.xml"/><Relationship Id="rId16"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tags" Target="../tags/tag91.xml"/><Relationship Id="rId11" Type="http://schemas.openxmlformats.org/officeDocument/2006/relationships/tags" Target="../tags/tag96.xml"/><Relationship Id="rId5" Type="http://schemas.openxmlformats.org/officeDocument/2006/relationships/tags" Target="../tags/tag90.xml"/><Relationship Id="rId15" Type="http://schemas.openxmlformats.org/officeDocument/2006/relationships/tags" Target="../tags/tag100.xml"/><Relationship Id="rId10" Type="http://schemas.openxmlformats.org/officeDocument/2006/relationships/tags" Target="../tags/tag95.xml"/><Relationship Id="rId4" Type="http://schemas.openxmlformats.org/officeDocument/2006/relationships/tags" Target="../tags/tag89.xml"/><Relationship Id="rId9" Type="http://schemas.openxmlformats.org/officeDocument/2006/relationships/tags" Target="../tags/tag94.xml"/><Relationship Id="rId14" Type="http://schemas.openxmlformats.org/officeDocument/2006/relationships/tags" Target="../tags/tag9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userDrawn="1">
            <p:custDataLst>
              <p:tags r:id="rId2"/>
            </p:custDataLst>
            <p:extLst>
              <p:ext uri="{D42A27DB-BD31-4B8C-83A1-F6EECF244321}">
                <p14:modId xmlns:p14="http://schemas.microsoft.com/office/powerpoint/2010/main" val="4063209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20" name="think-cell Slide" r:id="rId11" imgW="344" imgH="344" progId="TCLayout.ActiveDocument.1">
                  <p:embed/>
                </p:oleObj>
              </mc:Choice>
              <mc:Fallback>
                <p:oleObj name="think-cell Slide" r:id="rId11"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dirty="0" err="1">
              <a:solidFill>
                <a:schemeClr val="bg1"/>
              </a:solidFill>
              <a:latin typeface="Georgia" panose="02040502050405020303" pitchFamily="18" charset="0"/>
              <a:ea typeface="+mj-ea"/>
              <a:cs typeface="+mj-cs"/>
              <a:sym typeface="Georgia" panose="02040502050405020303" pitchFamily="18" charset="0"/>
            </a:endParaRPr>
          </a:p>
        </p:txBody>
      </p:sp>
      <p:pic>
        <p:nvPicPr>
          <p:cNvPr id="16" name="Partnership">
            <a:extLst>
              <a:ext uri="{FF2B5EF4-FFF2-40B4-BE49-F238E27FC236}">
                <a16:creationId xmlns:a16="http://schemas.microsoft.com/office/drawing/2014/main" id="{B217107C-D279-4D90-AB38-6A6D6782398B}"/>
              </a:ext>
            </a:extLst>
          </p:cNvPr>
          <p:cNvPicPr>
            <a:picLocks noChangeAspect="1"/>
          </p:cNvPicPr>
          <p:nvPr userDrawn="1"/>
        </p:nvPicPr>
        <p:blipFill>
          <a:blip r:embed="rId13"/>
          <a:srcRect/>
          <a:stretch/>
        </p:blipFill>
        <p:spPr>
          <a:xfrm>
            <a:off x="9144" y="893"/>
            <a:ext cx="12192000" cy="6856213"/>
          </a:xfrm>
          <a:prstGeom prst="rect">
            <a:avLst/>
          </a:prstGeom>
        </p:spPr>
      </p:pic>
      <p:grpSp>
        <p:nvGrpSpPr>
          <p:cNvPr id="4" name="LogoImage">
            <a:extLst>
              <a:ext uri="{FF2B5EF4-FFF2-40B4-BE49-F238E27FC236}">
                <a16:creationId xmlns:a16="http://schemas.microsoft.com/office/drawing/2014/main" id="{275CA5E5-0CE7-4325-8DA5-DA17C9380A0C}"/>
              </a:ext>
            </a:extLst>
          </p:cNvPr>
          <p:cNvGrpSpPr>
            <a:grpSpLocks noChangeAspect="1"/>
          </p:cNvGrpSpPr>
          <p:nvPr userDrawn="1">
            <p:custDataLst>
              <p:tags r:id="rId4"/>
            </p:custDataLst>
          </p:nvPr>
        </p:nvGrpSpPr>
        <p:grpSpPr bwMode="black">
          <a:xfrm>
            <a:off x="551942" y="481160"/>
            <a:ext cx="1893201" cy="585216"/>
            <a:chOff x="0" y="973"/>
            <a:chExt cx="7680" cy="2374"/>
          </a:xfrm>
        </p:grpSpPr>
        <p:sp>
          <p:nvSpPr>
            <p:cNvPr id="5" name="AutoShape 3">
              <a:extLst>
                <a:ext uri="{FF2B5EF4-FFF2-40B4-BE49-F238E27FC236}">
                  <a16:creationId xmlns:a16="http://schemas.microsoft.com/office/drawing/2014/main" id="{1F430752-9F46-430E-93A8-58E8FAF85299}"/>
                </a:ext>
              </a:extLst>
            </p:cNvPr>
            <p:cNvSpPr>
              <a:spLocks noChangeAspect="1" noChangeArrowheads="1" noTextEdit="1"/>
            </p:cNvSpPr>
            <p:nvPr userDrawn="1"/>
          </p:nvSpPr>
          <p:spPr bwMode="black">
            <a:xfrm>
              <a:off x="0" y="973"/>
              <a:ext cx="7680" cy="2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6" name="Freeform 5">
              <a:extLst>
                <a:ext uri="{FF2B5EF4-FFF2-40B4-BE49-F238E27FC236}">
                  <a16:creationId xmlns:a16="http://schemas.microsoft.com/office/drawing/2014/main" id="{20C9A1A2-5968-4C0E-9E0B-C061BA0E7F39}"/>
                </a:ext>
              </a:extLst>
            </p:cNvPr>
            <p:cNvSpPr>
              <a:spLocks noEditPoints="1"/>
            </p:cNvSpPr>
            <p:nvPr userDrawn="1"/>
          </p:nvSpPr>
          <p:spPr bwMode="black">
            <a:xfrm>
              <a:off x="0" y="974"/>
              <a:ext cx="7680" cy="2373"/>
            </a:xfrm>
            <a:custGeom>
              <a:avLst/>
              <a:gdLst>
                <a:gd name="T0" fmla="*/ 4209 w 15155"/>
                <a:gd name="T1" fmla="*/ 2986 h 4678"/>
                <a:gd name="T2" fmla="*/ 3707 w 15155"/>
                <a:gd name="T3" fmla="*/ 2422 h 4678"/>
                <a:gd name="T4" fmla="*/ 3712 w 15155"/>
                <a:gd name="T5" fmla="*/ 2340 h 4678"/>
                <a:gd name="T6" fmla="*/ 4724 w 15155"/>
                <a:gd name="T7" fmla="*/ 4124 h 4678"/>
                <a:gd name="T8" fmla="*/ 3330 w 15155"/>
                <a:gd name="T9" fmla="*/ 3521 h 4678"/>
                <a:gd name="T10" fmla="*/ 5673 w 15155"/>
                <a:gd name="T11" fmla="*/ 3002 h 4678"/>
                <a:gd name="T12" fmla="*/ 6627 w 15155"/>
                <a:gd name="T13" fmla="*/ 2408 h 4678"/>
                <a:gd name="T14" fmla="*/ 6279 w 15155"/>
                <a:gd name="T15" fmla="*/ 4007 h 4678"/>
                <a:gd name="T16" fmla="*/ 10270 w 15155"/>
                <a:gd name="T17" fmla="*/ 3073 h 4678"/>
                <a:gd name="T18" fmla="*/ 10801 w 15155"/>
                <a:gd name="T19" fmla="*/ 4678 h 4678"/>
                <a:gd name="T20" fmla="*/ 11466 w 15155"/>
                <a:gd name="T21" fmla="*/ 3537 h 4678"/>
                <a:gd name="T22" fmla="*/ 10602 w 15155"/>
                <a:gd name="T23" fmla="*/ 3405 h 4678"/>
                <a:gd name="T24" fmla="*/ 14762 w 15155"/>
                <a:gd name="T25" fmla="*/ 3073 h 4678"/>
                <a:gd name="T26" fmla="*/ 14505 w 15155"/>
                <a:gd name="T27" fmla="*/ 2986 h 4678"/>
                <a:gd name="T28" fmla="*/ 14145 w 15155"/>
                <a:gd name="T29" fmla="*/ 4620 h 4678"/>
                <a:gd name="T30" fmla="*/ 15155 w 15155"/>
                <a:gd name="T31" fmla="*/ 2986 h 4678"/>
                <a:gd name="T32" fmla="*/ 10231 w 15155"/>
                <a:gd name="T33" fmla="*/ 4037 h 4678"/>
                <a:gd name="T34" fmla="*/ 9005 w 15155"/>
                <a:gd name="T35" fmla="*/ 2961 h 4678"/>
                <a:gd name="T36" fmla="*/ 8378 w 15155"/>
                <a:gd name="T37" fmla="*/ 3194 h 4678"/>
                <a:gd name="T38" fmla="*/ 8775 w 15155"/>
                <a:gd name="T39" fmla="*/ 4037 h 4678"/>
                <a:gd name="T40" fmla="*/ 9107 w 15155"/>
                <a:gd name="T41" fmla="*/ 3916 h 4678"/>
                <a:gd name="T42" fmla="*/ 9439 w 15155"/>
                <a:gd name="T43" fmla="*/ 4037 h 4678"/>
                <a:gd name="T44" fmla="*/ 9712 w 15155"/>
                <a:gd name="T45" fmla="*/ 4037 h 4678"/>
                <a:gd name="T46" fmla="*/ 7962 w 15155"/>
                <a:gd name="T47" fmla="*/ 3741 h 4678"/>
                <a:gd name="T48" fmla="*/ 7962 w 15155"/>
                <a:gd name="T49" fmla="*/ 3741 h 4678"/>
                <a:gd name="T50" fmla="*/ 12654 w 15155"/>
                <a:gd name="T51" fmla="*/ 2986 h 4678"/>
                <a:gd name="T52" fmla="*/ 12586 w 15155"/>
                <a:gd name="T53" fmla="*/ 4036 h 4678"/>
                <a:gd name="T54" fmla="*/ 11780 w 15155"/>
                <a:gd name="T55" fmla="*/ 3367 h 4678"/>
                <a:gd name="T56" fmla="*/ 11871 w 15155"/>
                <a:gd name="T57" fmla="*/ 4146 h 4678"/>
                <a:gd name="T58" fmla="*/ 13060 w 15155"/>
                <a:gd name="T59" fmla="*/ 3917 h 4678"/>
                <a:gd name="T60" fmla="*/ 13423 w 15155"/>
                <a:gd name="T61" fmla="*/ 4037 h 4678"/>
                <a:gd name="T62" fmla="*/ 12250 w 15155"/>
                <a:gd name="T63" fmla="*/ 3787 h 4678"/>
                <a:gd name="T64" fmla="*/ 12250 w 15155"/>
                <a:gd name="T65" fmla="*/ 3787 h 4678"/>
                <a:gd name="T66" fmla="*/ 8758 w 15155"/>
                <a:gd name="T67" fmla="*/ 1080 h 4678"/>
                <a:gd name="T68" fmla="*/ 8559 w 15155"/>
                <a:gd name="T69" fmla="*/ 1013 h 4678"/>
                <a:gd name="T70" fmla="*/ 9105 w 15155"/>
                <a:gd name="T71" fmla="*/ 2310 h 4678"/>
                <a:gd name="T72" fmla="*/ 9553 w 15155"/>
                <a:gd name="T73" fmla="*/ 626 h 4678"/>
                <a:gd name="T74" fmla="*/ 9293 w 15155"/>
                <a:gd name="T75" fmla="*/ 713 h 4678"/>
                <a:gd name="T76" fmla="*/ 8947 w 15155"/>
                <a:gd name="T77" fmla="*/ 843 h 4678"/>
                <a:gd name="T78" fmla="*/ 5105 w 15155"/>
                <a:gd name="T79" fmla="*/ 349 h 4678"/>
                <a:gd name="T80" fmla="*/ 3793 w 15155"/>
                <a:gd name="T81" fmla="*/ 882 h 4678"/>
                <a:gd name="T82" fmla="*/ 5848 w 15155"/>
                <a:gd name="T83" fmla="*/ 981 h 4678"/>
                <a:gd name="T84" fmla="*/ 6211 w 15155"/>
                <a:gd name="T85" fmla="*/ 1763 h 4678"/>
                <a:gd name="T86" fmla="*/ 6296 w 15155"/>
                <a:gd name="T87" fmla="*/ 601 h 4678"/>
                <a:gd name="T88" fmla="*/ 5638 w 15155"/>
                <a:gd name="T89" fmla="*/ 833 h 4678"/>
                <a:gd name="T90" fmla="*/ 4836 w 15155"/>
                <a:gd name="T91" fmla="*/ 625 h 4678"/>
                <a:gd name="T92" fmla="*/ 4778 w 15155"/>
                <a:gd name="T93" fmla="*/ 1676 h 4678"/>
                <a:gd name="T94" fmla="*/ 4692 w 15155"/>
                <a:gd name="T95" fmla="*/ 0 h 4678"/>
                <a:gd name="T96" fmla="*/ 3614 w 15155"/>
                <a:gd name="T97" fmla="*/ 221 h 4678"/>
                <a:gd name="T98" fmla="*/ 3236 w 15155"/>
                <a:gd name="T99" fmla="*/ 88 h 4678"/>
                <a:gd name="T100" fmla="*/ 3836 w 15155"/>
                <a:gd name="T101" fmla="*/ 1763 h 4678"/>
                <a:gd name="T102" fmla="*/ 7219 w 15155"/>
                <a:gd name="T103" fmla="*/ 683 h 4678"/>
                <a:gd name="T104" fmla="*/ 7226 w 15155"/>
                <a:gd name="T105" fmla="*/ 598 h 4678"/>
                <a:gd name="T106" fmla="*/ 6952 w 15155"/>
                <a:gd name="T107" fmla="*/ 1361 h 4678"/>
                <a:gd name="T108" fmla="*/ 7720 w 15155"/>
                <a:gd name="T109" fmla="*/ 1446 h 4678"/>
                <a:gd name="T110" fmla="*/ 3049 w 15155"/>
                <a:gd name="T111" fmla="*/ 753 h 4678"/>
                <a:gd name="T112" fmla="*/ 2703 w 15155"/>
                <a:gd name="T113" fmla="*/ 1584 h 4678"/>
                <a:gd name="T114" fmla="*/ 87 w 15155"/>
                <a:gd name="T115" fmla="*/ 88 h 4678"/>
                <a:gd name="T116" fmla="*/ 549 w 15155"/>
                <a:gd name="T117" fmla="*/ 1763 h 4678"/>
                <a:gd name="T118" fmla="*/ 1609 w 15155"/>
                <a:gd name="T119" fmla="*/ 259 h 4678"/>
                <a:gd name="T120" fmla="*/ 2069 w 15155"/>
                <a:gd name="T121" fmla="*/ 1676 h 4678"/>
                <a:gd name="T122" fmla="*/ 2070 w 15155"/>
                <a:gd name="T123" fmla="*/ 0 h 4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55" h="4678">
                  <a:moveTo>
                    <a:pt x="4451" y="3751"/>
                  </a:moveTo>
                  <a:cubicBezTo>
                    <a:pt x="4549" y="3607"/>
                    <a:pt x="4604" y="3438"/>
                    <a:pt x="4609" y="3264"/>
                  </a:cubicBezTo>
                  <a:cubicBezTo>
                    <a:pt x="4611" y="3211"/>
                    <a:pt x="4732" y="3072"/>
                    <a:pt x="4766" y="3072"/>
                  </a:cubicBezTo>
                  <a:cubicBezTo>
                    <a:pt x="4834" y="3072"/>
                    <a:pt x="4834" y="3072"/>
                    <a:pt x="4834" y="3072"/>
                  </a:cubicBezTo>
                  <a:cubicBezTo>
                    <a:pt x="4834" y="2986"/>
                    <a:pt x="4834" y="2986"/>
                    <a:pt x="4834" y="2986"/>
                  </a:cubicBezTo>
                  <a:cubicBezTo>
                    <a:pt x="4209" y="2986"/>
                    <a:pt x="4209" y="2986"/>
                    <a:pt x="4209" y="2986"/>
                  </a:cubicBezTo>
                  <a:cubicBezTo>
                    <a:pt x="4209" y="3073"/>
                    <a:pt x="4209" y="3073"/>
                    <a:pt x="4209" y="3073"/>
                  </a:cubicBezTo>
                  <a:cubicBezTo>
                    <a:pt x="4380" y="3078"/>
                    <a:pt x="4487" y="3175"/>
                    <a:pt x="4487" y="3337"/>
                  </a:cubicBezTo>
                  <a:cubicBezTo>
                    <a:pt x="4487" y="3482"/>
                    <a:pt x="4463" y="3591"/>
                    <a:pt x="4395" y="3702"/>
                  </a:cubicBezTo>
                  <a:cubicBezTo>
                    <a:pt x="4155" y="3489"/>
                    <a:pt x="3882" y="3230"/>
                    <a:pt x="3654" y="2986"/>
                  </a:cubicBezTo>
                  <a:cubicBezTo>
                    <a:pt x="3501" y="2928"/>
                    <a:pt x="3404" y="2814"/>
                    <a:pt x="3404" y="2673"/>
                  </a:cubicBezTo>
                  <a:cubicBezTo>
                    <a:pt x="3404" y="2514"/>
                    <a:pt x="3518" y="2422"/>
                    <a:pt x="3707" y="2422"/>
                  </a:cubicBezTo>
                  <a:cubicBezTo>
                    <a:pt x="3942" y="2422"/>
                    <a:pt x="4116" y="2659"/>
                    <a:pt x="4116" y="2777"/>
                  </a:cubicBezTo>
                  <a:cubicBezTo>
                    <a:pt x="4191" y="2777"/>
                    <a:pt x="4191" y="2777"/>
                    <a:pt x="4191" y="2777"/>
                  </a:cubicBezTo>
                  <a:cubicBezTo>
                    <a:pt x="4191" y="2362"/>
                    <a:pt x="4191" y="2362"/>
                    <a:pt x="4191" y="2362"/>
                  </a:cubicBezTo>
                  <a:cubicBezTo>
                    <a:pt x="4116" y="2362"/>
                    <a:pt x="4116" y="2362"/>
                    <a:pt x="4116" y="2362"/>
                  </a:cubicBezTo>
                  <a:cubicBezTo>
                    <a:pt x="4097" y="2391"/>
                    <a:pt x="4074" y="2393"/>
                    <a:pt x="4034" y="2393"/>
                  </a:cubicBezTo>
                  <a:cubicBezTo>
                    <a:pt x="3959" y="2393"/>
                    <a:pt x="3874" y="2340"/>
                    <a:pt x="3712" y="2340"/>
                  </a:cubicBezTo>
                  <a:cubicBezTo>
                    <a:pt x="3453" y="2340"/>
                    <a:pt x="3288" y="2480"/>
                    <a:pt x="3288" y="2732"/>
                  </a:cubicBezTo>
                  <a:cubicBezTo>
                    <a:pt x="3288" y="2887"/>
                    <a:pt x="3346" y="2991"/>
                    <a:pt x="3431" y="3100"/>
                  </a:cubicBezTo>
                  <a:cubicBezTo>
                    <a:pt x="3253" y="3219"/>
                    <a:pt x="3146" y="3420"/>
                    <a:pt x="3148" y="3634"/>
                  </a:cubicBezTo>
                  <a:cubicBezTo>
                    <a:pt x="3148" y="3944"/>
                    <a:pt x="3421" y="4155"/>
                    <a:pt x="3707" y="4155"/>
                  </a:cubicBezTo>
                  <a:cubicBezTo>
                    <a:pt x="3966" y="4155"/>
                    <a:pt x="4145" y="4080"/>
                    <a:pt x="4286" y="3944"/>
                  </a:cubicBezTo>
                  <a:cubicBezTo>
                    <a:pt x="4431" y="4078"/>
                    <a:pt x="4552" y="4124"/>
                    <a:pt x="4724" y="4124"/>
                  </a:cubicBezTo>
                  <a:cubicBezTo>
                    <a:pt x="4913" y="4124"/>
                    <a:pt x="4913" y="4124"/>
                    <a:pt x="4913" y="4124"/>
                  </a:cubicBezTo>
                  <a:cubicBezTo>
                    <a:pt x="4913" y="4036"/>
                    <a:pt x="4913" y="4036"/>
                    <a:pt x="4913" y="4036"/>
                  </a:cubicBezTo>
                  <a:cubicBezTo>
                    <a:pt x="4809" y="4036"/>
                    <a:pt x="4809" y="4036"/>
                    <a:pt x="4809" y="4036"/>
                  </a:cubicBezTo>
                  <a:cubicBezTo>
                    <a:pt x="4685" y="3947"/>
                    <a:pt x="4565" y="3852"/>
                    <a:pt x="4451" y="3751"/>
                  </a:cubicBezTo>
                  <a:close/>
                  <a:moveTo>
                    <a:pt x="3851" y="4015"/>
                  </a:moveTo>
                  <a:cubicBezTo>
                    <a:pt x="3599" y="4015"/>
                    <a:pt x="3330" y="3772"/>
                    <a:pt x="3330" y="3521"/>
                  </a:cubicBezTo>
                  <a:cubicBezTo>
                    <a:pt x="3330" y="3339"/>
                    <a:pt x="3378" y="3243"/>
                    <a:pt x="3470" y="3148"/>
                  </a:cubicBezTo>
                  <a:cubicBezTo>
                    <a:pt x="3707" y="3414"/>
                    <a:pt x="3962" y="3664"/>
                    <a:pt x="4233" y="3896"/>
                  </a:cubicBezTo>
                  <a:cubicBezTo>
                    <a:pt x="4134" y="3971"/>
                    <a:pt x="4008" y="4015"/>
                    <a:pt x="3851" y="4015"/>
                  </a:cubicBezTo>
                  <a:close/>
                  <a:moveTo>
                    <a:pt x="6279" y="4007"/>
                  </a:moveTo>
                  <a:cubicBezTo>
                    <a:pt x="5920" y="4007"/>
                    <a:pt x="5707" y="3758"/>
                    <a:pt x="5678" y="3450"/>
                  </a:cubicBezTo>
                  <a:cubicBezTo>
                    <a:pt x="5664" y="3301"/>
                    <a:pt x="5663" y="3151"/>
                    <a:pt x="5673" y="3002"/>
                  </a:cubicBezTo>
                  <a:cubicBezTo>
                    <a:pt x="5705" y="2605"/>
                    <a:pt x="5887" y="2435"/>
                    <a:pt x="6192" y="2435"/>
                  </a:cubicBezTo>
                  <a:cubicBezTo>
                    <a:pt x="6523" y="2435"/>
                    <a:pt x="6726" y="2803"/>
                    <a:pt x="6726" y="2985"/>
                  </a:cubicBezTo>
                  <a:cubicBezTo>
                    <a:pt x="6801" y="2985"/>
                    <a:pt x="6801" y="2985"/>
                    <a:pt x="6801" y="2985"/>
                  </a:cubicBezTo>
                  <a:cubicBezTo>
                    <a:pt x="6801" y="2362"/>
                    <a:pt x="6801" y="2362"/>
                    <a:pt x="6801" y="2362"/>
                  </a:cubicBezTo>
                  <a:cubicBezTo>
                    <a:pt x="6736" y="2362"/>
                    <a:pt x="6736" y="2362"/>
                    <a:pt x="6736" y="2362"/>
                  </a:cubicBezTo>
                  <a:cubicBezTo>
                    <a:pt x="6709" y="2393"/>
                    <a:pt x="6683" y="2408"/>
                    <a:pt x="6627" y="2408"/>
                  </a:cubicBezTo>
                  <a:cubicBezTo>
                    <a:pt x="6489" y="2408"/>
                    <a:pt x="6370" y="2330"/>
                    <a:pt x="6181" y="2330"/>
                  </a:cubicBezTo>
                  <a:cubicBezTo>
                    <a:pt x="5687" y="2330"/>
                    <a:pt x="5392" y="2732"/>
                    <a:pt x="5392" y="3236"/>
                  </a:cubicBezTo>
                  <a:cubicBezTo>
                    <a:pt x="5392" y="3740"/>
                    <a:pt x="5719" y="4156"/>
                    <a:pt x="6225" y="4156"/>
                  </a:cubicBezTo>
                  <a:cubicBezTo>
                    <a:pt x="6577" y="4156"/>
                    <a:pt x="6824" y="3967"/>
                    <a:pt x="6937" y="3652"/>
                  </a:cubicBezTo>
                  <a:cubicBezTo>
                    <a:pt x="6845" y="3652"/>
                    <a:pt x="6845" y="3652"/>
                    <a:pt x="6845" y="3652"/>
                  </a:cubicBezTo>
                  <a:cubicBezTo>
                    <a:pt x="6731" y="3884"/>
                    <a:pt x="6583" y="4007"/>
                    <a:pt x="6279" y="4007"/>
                  </a:cubicBezTo>
                  <a:close/>
                  <a:moveTo>
                    <a:pt x="11018" y="2957"/>
                  </a:moveTo>
                  <a:cubicBezTo>
                    <a:pt x="10830" y="2957"/>
                    <a:pt x="10704" y="3037"/>
                    <a:pt x="10605" y="3221"/>
                  </a:cubicBezTo>
                  <a:cubicBezTo>
                    <a:pt x="10566" y="2986"/>
                    <a:pt x="10566" y="2986"/>
                    <a:pt x="10566" y="2986"/>
                  </a:cubicBezTo>
                  <a:cubicBezTo>
                    <a:pt x="10195" y="2986"/>
                    <a:pt x="10195" y="2986"/>
                    <a:pt x="10195" y="2986"/>
                  </a:cubicBezTo>
                  <a:cubicBezTo>
                    <a:pt x="10195" y="3073"/>
                    <a:pt x="10195" y="3073"/>
                    <a:pt x="10195" y="3073"/>
                  </a:cubicBezTo>
                  <a:cubicBezTo>
                    <a:pt x="10270" y="3073"/>
                    <a:pt x="10270" y="3073"/>
                    <a:pt x="10270" y="3073"/>
                  </a:cubicBezTo>
                  <a:cubicBezTo>
                    <a:pt x="10304" y="3073"/>
                    <a:pt x="10391" y="3158"/>
                    <a:pt x="10391" y="3194"/>
                  </a:cubicBezTo>
                  <a:cubicBezTo>
                    <a:pt x="10391" y="4470"/>
                    <a:pt x="10391" y="4470"/>
                    <a:pt x="10391" y="4470"/>
                  </a:cubicBezTo>
                  <a:cubicBezTo>
                    <a:pt x="10391" y="4508"/>
                    <a:pt x="10304" y="4591"/>
                    <a:pt x="10270" y="4591"/>
                  </a:cubicBezTo>
                  <a:cubicBezTo>
                    <a:pt x="10195" y="4591"/>
                    <a:pt x="10195" y="4591"/>
                    <a:pt x="10195" y="4591"/>
                  </a:cubicBezTo>
                  <a:cubicBezTo>
                    <a:pt x="10195" y="4678"/>
                    <a:pt x="10195" y="4678"/>
                    <a:pt x="10195" y="4678"/>
                  </a:cubicBezTo>
                  <a:cubicBezTo>
                    <a:pt x="10801" y="4678"/>
                    <a:pt x="10801" y="4678"/>
                    <a:pt x="10801" y="4678"/>
                  </a:cubicBezTo>
                  <a:cubicBezTo>
                    <a:pt x="10801" y="4591"/>
                    <a:pt x="10801" y="4591"/>
                    <a:pt x="10801" y="4591"/>
                  </a:cubicBezTo>
                  <a:cubicBezTo>
                    <a:pt x="10726" y="4591"/>
                    <a:pt x="10726" y="4591"/>
                    <a:pt x="10726" y="4591"/>
                  </a:cubicBezTo>
                  <a:cubicBezTo>
                    <a:pt x="10694" y="4591"/>
                    <a:pt x="10605" y="4508"/>
                    <a:pt x="10605" y="4470"/>
                  </a:cubicBezTo>
                  <a:cubicBezTo>
                    <a:pt x="10605" y="3922"/>
                    <a:pt x="10605" y="3922"/>
                    <a:pt x="10605" y="3922"/>
                  </a:cubicBezTo>
                  <a:cubicBezTo>
                    <a:pt x="10687" y="4070"/>
                    <a:pt x="10793" y="4147"/>
                    <a:pt x="10994" y="4147"/>
                  </a:cubicBezTo>
                  <a:cubicBezTo>
                    <a:pt x="11272" y="4147"/>
                    <a:pt x="11466" y="3888"/>
                    <a:pt x="11466" y="3537"/>
                  </a:cubicBezTo>
                  <a:cubicBezTo>
                    <a:pt x="11466" y="3186"/>
                    <a:pt x="11297" y="2957"/>
                    <a:pt x="11018" y="2957"/>
                  </a:cubicBezTo>
                  <a:close/>
                  <a:moveTo>
                    <a:pt x="11246" y="3722"/>
                  </a:moveTo>
                  <a:cubicBezTo>
                    <a:pt x="11222" y="3903"/>
                    <a:pt x="11130" y="4027"/>
                    <a:pt x="10934" y="4027"/>
                  </a:cubicBezTo>
                  <a:cubicBezTo>
                    <a:pt x="10753" y="4029"/>
                    <a:pt x="10604" y="3884"/>
                    <a:pt x="10602" y="3703"/>
                  </a:cubicBezTo>
                  <a:cubicBezTo>
                    <a:pt x="10602" y="3701"/>
                    <a:pt x="10602" y="3698"/>
                    <a:pt x="10602" y="3695"/>
                  </a:cubicBezTo>
                  <a:cubicBezTo>
                    <a:pt x="10602" y="3405"/>
                    <a:pt x="10602" y="3405"/>
                    <a:pt x="10602" y="3405"/>
                  </a:cubicBezTo>
                  <a:cubicBezTo>
                    <a:pt x="10658" y="3225"/>
                    <a:pt x="10767" y="3092"/>
                    <a:pt x="10961" y="3092"/>
                  </a:cubicBezTo>
                  <a:cubicBezTo>
                    <a:pt x="11125" y="3092"/>
                    <a:pt x="11224" y="3208"/>
                    <a:pt x="11249" y="3390"/>
                  </a:cubicBezTo>
                  <a:cubicBezTo>
                    <a:pt x="11262" y="3500"/>
                    <a:pt x="11261" y="3612"/>
                    <a:pt x="11246" y="3722"/>
                  </a:cubicBezTo>
                  <a:close/>
                  <a:moveTo>
                    <a:pt x="14693" y="2986"/>
                  </a:moveTo>
                  <a:cubicBezTo>
                    <a:pt x="14693" y="3073"/>
                    <a:pt x="14693" y="3073"/>
                    <a:pt x="14693" y="3073"/>
                  </a:cubicBezTo>
                  <a:cubicBezTo>
                    <a:pt x="14762" y="3073"/>
                    <a:pt x="14762" y="3073"/>
                    <a:pt x="14762" y="3073"/>
                  </a:cubicBezTo>
                  <a:cubicBezTo>
                    <a:pt x="14794" y="3073"/>
                    <a:pt x="14864" y="3153"/>
                    <a:pt x="14862" y="3199"/>
                  </a:cubicBezTo>
                  <a:cubicBezTo>
                    <a:pt x="14610" y="3758"/>
                    <a:pt x="14610" y="3758"/>
                    <a:pt x="14610" y="3758"/>
                  </a:cubicBezTo>
                  <a:cubicBezTo>
                    <a:pt x="14335" y="3196"/>
                    <a:pt x="14335" y="3196"/>
                    <a:pt x="14335" y="3196"/>
                  </a:cubicBezTo>
                  <a:cubicBezTo>
                    <a:pt x="14335" y="3154"/>
                    <a:pt x="14403" y="3073"/>
                    <a:pt x="14434" y="3073"/>
                  </a:cubicBezTo>
                  <a:cubicBezTo>
                    <a:pt x="14505" y="3073"/>
                    <a:pt x="14505" y="3073"/>
                    <a:pt x="14505" y="3073"/>
                  </a:cubicBezTo>
                  <a:cubicBezTo>
                    <a:pt x="14505" y="2986"/>
                    <a:pt x="14505" y="2986"/>
                    <a:pt x="14505" y="2986"/>
                  </a:cubicBezTo>
                  <a:cubicBezTo>
                    <a:pt x="13889" y="2986"/>
                    <a:pt x="13889" y="2986"/>
                    <a:pt x="13889" y="2986"/>
                  </a:cubicBezTo>
                  <a:cubicBezTo>
                    <a:pt x="13889" y="3073"/>
                    <a:pt x="13889" y="3073"/>
                    <a:pt x="13889" y="3073"/>
                  </a:cubicBezTo>
                  <a:cubicBezTo>
                    <a:pt x="13940" y="3073"/>
                    <a:pt x="13940" y="3073"/>
                    <a:pt x="13940" y="3073"/>
                  </a:cubicBezTo>
                  <a:cubicBezTo>
                    <a:pt x="13969" y="3073"/>
                    <a:pt x="14068" y="3167"/>
                    <a:pt x="14087" y="3204"/>
                  </a:cubicBezTo>
                  <a:cubicBezTo>
                    <a:pt x="14489" y="3995"/>
                    <a:pt x="14489" y="3995"/>
                    <a:pt x="14489" y="3995"/>
                  </a:cubicBezTo>
                  <a:cubicBezTo>
                    <a:pt x="14145" y="4620"/>
                    <a:pt x="14145" y="4620"/>
                    <a:pt x="14145" y="4620"/>
                  </a:cubicBezTo>
                  <a:cubicBezTo>
                    <a:pt x="14245" y="4671"/>
                    <a:pt x="14245" y="4671"/>
                    <a:pt x="14245" y="4671"/>
                  </a:cubicBezTo>
                  <a:cubicBezTo>
                    <a:pt x="14584" y="4030"/>
                    <a:pt x="14584" y="4030"/>
                    <a:pt x="14584" y="4030"/>
                  </a:cubicBezTo>
                  <a:cubicBezTo>
                    <a:pt x="14968" y="3199"/>
                    <a:pt x="14968" y="3199"/>
                    <a:pt x="14968" y="3199"/>
                  </a:cubicBezTo>
                  <a:cubicBezTo>
                    <a:pt x="14993" y="3161"/>
                    <a:pt x="15075" y="3073"/>
                    <a:pt x="15102" y="3073"/>
                  </a:cubicBezTo>
                  <a:cubicBezTo>
                    <a:pt x="15155" y="3073"/>
                    <a:pt x="15155" y="3073"/>
                    <a:pt x="15155" y="3073"/>
                  </a:cubicBezTo>
                  <a:cubicBezTo>
                    <a:pt x="15155" y="2986"/>
                    <a:pt x="15155" y="2986"/>
                    <a:pt x="15155" y="2986"/>
                  </a:cubicBezTo>
                  <a:lnTo>
                    <a:pt x="14693" y="2986"/>
                  </a:lnTo>
                  <a:close/>
                  <a:moveTo>
                    <a:pt x="9712" y="4037"/>
                  </a:moveTo>
                  <a:cubicBezTo>
                    <a:pt x="9647" y="4037"/>
                    <a:pt x="9647" y="4037"/>
                    <a:pt x="9647" y="4037"/>
                  </a:cubicBezTo>
                  <a:cubicBezTo>
                    <a:pt x="9647" y="4124"/>
                    <a:pt x="9647" y="4124"/>
                    <a:pt x="9647" y="4124"/>
                  </a:cubicBezTo>
                  <a:cubicBezTo>
                    <a:pt x="10231" y="4124"/>
                    <a:pt x="10231" y="4124"/>
                    <a:pt x="10231" y="4124"/>
                  </a:cubicBezTo>
                  <a:cubicBezTo>
                    <a:pt x="10231" y="4037"/>
                    <a:pt x="10231" y="4037"/>
                    <a:pt x="10231" y="4037"/>
                  </a:cubicBezTo>
                  <a:cubicBezTo>
                    <a:pt x="10165" y="4037"/>
                    <a:pt x="10165" y="4037"/>
                    <a:pt x="10165" y="4037"/>
                  </a:cubicBezTo>
                  <a:cubicBezTo>
                    <a:pt x="10131" y="4037"/>
                    <a:pt x="10044" y="3954"/>
                    <a:pt x="10044" y="3916"/>
                  </a:cubicBezTo>
                  <a:cubicBezTo>
                    <a:pt x="10044" y="3288"/>
                    <a:pt x="10044" y="3288"/>
                    <a:pt x="10044" y="3288"/>
                  </a:cubicBezTo>
                  <a:cubicBezTo>
                    <a:pt x="10044" y="3080"/>
                    <a:pt x="9904" y="2964"/>
                    <a:pt x="9732" y="2964"/>
                  </a:cubicBezTo>
                  <a:cubicBezTo>
                    <a:pt x="9538" y="2964"/>
                    <a:pt x="9448" y="3066"/>
                    <a:pt x="9308" y="3204"/>
                  </a:cubicBezTo>
                  <a:cubicBezTo>
                    <a:pt x="9287" y="3044"/>
                    <a:pt x="9158" y="2961"/>
                    <a:pt x="9005" y="2961"/>
                  </a:cubicBezTo>
                  <a:cubicBezTo>
                    <a:pt x="8804" y="2961"/>
                    <a:pt x="8720" y="3068"/>
                    <a:pt x="8589" y="3206"/>
                  </a:cubicBezTo>
                  <a:cubicBezTo>
                    <a:pt x="8544" y="2986"/>
                    <a:pt x="8544" y="2986"/>
                    <a:pt x="8544" y="2986"/>
                  </a:cubicBezTo>
                  <a:cubicBezTo>
                    <a:pt x="8192" y="2986"/>
                    <a:pt x="8192" y="2986"/>
                    <a:pt x="8192" y="2986"/>
                  </a:cubicBezTo>
                  <a:cubicBezTo>
                    <a:pt x="8192" y="3073"/>
                    <a:pt x="8192" y="3073"/>
                    <a:pt x="8192" y="3073"/>
                  </a:cubicBezTo>
                  <a:cubicBezTo>
                    <a:pt x="8257" y="3073"/>
                    <a:pt x="8257" y="3073"/>
                    <a:pt x="8257" y="3073"/>
                  </a:cubicBezTo>
                  <a:cubicBezTo>
                    <a:pt x="8291" y="3073"/>
                    <a:pt x="8378" y="3158"/>
                    <a:pt x="8378" y="3194"/>
                  </a:cubicBezTo>
                  <a:cubicBezTo>
                    <a:pt x="8378" y="3916"/>
                    <a:pt x="8378" y="3916"/>
                    <a:pt x="8378" y="3916"/>
                  </a:cubicBezTo>
                  <a:cubicBezTo>
                    <a:pt x="8378" y="3954"/>
                    <a:pt x="8291" y="4037"/>
                    <a:pt x="8257" y="4037"/>
                  </a:cubicBezTo>
                  <a:cubicBezTo>
                    <a:pt x="8192" y="4037"/>
                    <a:pt x="8192" y="4037"/>
                    <a:pt x="8192" y="4037"/>
                  </a:cubicBezTo>
                  <a:cubicBezTo>
                    <a:pt x="8192" y="4124"/>
                    <a:pt x="8192" y="4124"/>
                    <a:pt x="8192" y="4124"/>
                  </a:cubicBezTo>
                  <a:cubicBezTo>
                    <a:pt x="8775" y="4124"/>
                    <a:pt x="8775" y="4124"/>
                    <a:pt x="8775" y="4124"/>
                  </a:cubicBezTo>
                  <a:cubicBezTo>
                    <a:pt x="8775" y="4037"/>
                    <a:pt x="8775" y="4037"/>
                    <a:pt x="8775" y="4037"/>
                  </a:cubicBezTo>
                  <a:cubicBezTo>
                    <a:pt x="8710" y="4037"/>
                    <a:pt x="8710" y="4037"/>
                    <a:pt x="8710" y="4037"/>
                  </a:cubicBezTo>
                  <a:cubicBezTo>
                    <a:pt x="8676" y="4037"/>
                    <a:pt x="8589" y="3954"/>
                    <a:pt x="8589" y="3916"/>
                  </a:cubicBezTo>
                  <a:cubicBezTo>
                    <a:pt x="8589" y="3330"/>
                    <a:pt x="8589" y="3330"/>
                    <a:pt x="8589" y="3330"/>
                  </a:cubicBezTo>
                  <a:cubicBezTo>
                    <a:pt x="8589" y="3252"/>
                    <a:pt x="8775" y="3099"/>
                    <a:pt x="8925" y="3099"/>
                  </a:cubicBezTo>
                  <a:cubicBezTo>
                    <a:pt x="9049" y="3099"/>
                    <a:pt x="9107" y="3177"/>
                    <a:pt x="9107" y="3288"/>
                  </a:cubicBezTo>
                  <a:cubicBezTo>
                    <a:pt x="9107" y="3916"/>
                    <a:pt x="9107" y="3916"/>
                    <a:pt x="9107" y="3916"/>
                  </a:cubicBezTo>
                  <a:cubicBezTo>
                    <a:pt x="9107" y="3954"/>
                    <a:pt x="9020" y="4037"/>
                    <a:pt x="8986" y="4037"/>
                  </a:cubicBezTo>
                  <a:cubicBezTo>
                    <a:pt x="8921" y="4037"/>
                    <a:pt x="8921" y="4037"/>
                    <a:pt x="8921" y="4037"/>
                  </a:cubicBezTo>
                  <a:cubicBezTo>
                    <a:pt x="8921" y="4124"/>
                    <a:pt x="8921" y="4124"/>
                    <a:pt x="8921" y="4124"/>
                  </a:cubicBezTo>
                  <a:cubicBezTo>
                    <a:pt x="9504" y="4124"/>
                    <a:pt x="9504" y="4124"/>
                    <a:pt x="9504" y="4124"/>
                  </a:cubicBezTo>
                  <a:cubicBezTo>
                    <a:pt x="9504" y="4037"/>
                    <a:pt x="9504" y="4037"/>
                    <a:pt x="9504" y="4037"/>
                  </a:cubicBezTo>
                  <a:cubicBezTo>
                    <a:pt x="9439" y="4037"/>
                    <a:pt x="9439" y="4037"/>
                    <a:pt x="9439" y="4037"/>
                  </a:cubicBezTo>
                  <a:cubicBezTo>
                    <a:pt x="9405" y="4037"/>
                    <a:pt x="9318" y="3954"/>
                    <a:pt x="9318" y="3916"/>
                  </a:cubicBezTo>
                  <a:cubicBezTo>
                    <a:pt x="9318" y="3323"/>
                    <a:pt x="9318" y="3323"/>
                    <a:pt x="9318" y="3323"/>
                  </a:cubicBezTo>
                  <a:cubicBezTo>
                    <a:pt x="9318" y="3246"/>
                    <a:pt x="9504" y="3101"/>
                    <a:pt x="9654" y="3101"/>
                  </a:cubicBezTo>
                  <a:cubicBezTo>
                    <a:pt x="9778" y="3101"/>
                    <a:pt x="9833" y="3178"/>
                    <a:pt x="9833" y="3289"/>
                  </a:cubicBezTo>
                  <a:cubicBezTo>
                    <a:pt x="9833" y="3917"/>
                    <a:pt x="9833" y="3917"/>
                    <a:pt x="9833" y="3917"/>
                  </a:cubicBezTo>
                  <a:cubicBezTo>
                    <a:pt x="9833" y="3954"/>
                    <a:pt x="9746" y="4037"/>
                    <a:pt x="9712" y="4037"/>
                  </a:cubicBezTo>
                  <a:close/>
                  <a:moveTo>
                    <a:pt x="7623" y="2957"/>
                  </a:moveTo>
                  <a:cubicBezTo>
                    <a:pt x="7320" y="2957"/>
                    <a:pt x="7051" y="3184"/>
                    <a:pt x="7051" y="3555"/>
                  </a:cubicBezTo>
                  <a:cubicBezTo>
                    <a:pt x="7051" y="3926"/>
                    <a:pt x="7320" y="4156"/>
                    <a:pt x="7623" y="4156"/>
                  </a:cubicBezTo>
                  <a:cubicBezTo>
                    <a:pt x="7925" y="4156"/>
                    <a:pt x="8192" y="3926"/>
                    <a:pt x="8192" y="3555"/>
                  </a:cubicBezTo>
                  <a:cubicBezTo>
                    <a:pt x="8192" y="3185"/>
                    <a:pt x="7925" y="2957"/>
                    <a:pt x="7623" y="2957"/>
                  </a:cubicBezTo>
                  <a:close/>
                  <a:moveTo>
                    <a:pt x="7962" y="3741"/>
                  </a:moveTo>
                  <a:cubicBezTo>
                    <a:pt x="7940" y="3920"/>
                    <a:pt x="7841" y="4044"/>
                    <a:pt x="7625" y="4044"/>
                  </a:cubicBezTo>
                  <a:cubicBezTo>
                    <a:pt x="7415" y="4044"/>
                    <a:pt x="7315" y="3916"/>
                    <a:pt x="7289" y="3739"/>
                  </a:cubicBezTo>
                  <a:cubicBezTo>
                    <a:pt x="7272" y="3613"/>
                    <a:pt x="7272" y="3485"/>
                    <a:pt x="7289" y="3359"/>
                  </a:cubicBezTo>
                  <a:cubicBezTo>
                    <a:pt x="7315" y="3177"/>
                    <a:pt x="7420" y="3056"/>
                    <a:pt x="7625" y="3056"/>
                  </a:cubicBezTo>
                  <a:cubicBezTo>
                    <a:pt x="7839" y="3056"/>
                    <a:pt x="7940" y="3177"/>
                    <a:pt x="7962" y="3361"/>
                  </a:cubicBezTo>
                  <a:cubicBezTo>
                    <a:pt x="7976" y="3487"/>
                    <a:pt x="7976" y="3615"/>
                    <a:pt x="7962" y="3741"/>
                  </a:cubicBezTo>
                  <a:close/>
                  <a:moveTo>
                    <a:pt x="13826" y="3916"/>
                  </a:moveTo>
                  <a:cubicBezTo>
                    <a:pt x="13826" y="3288"/>
                    <a:pt x="13826" y="3288"/>
                    <a:pt x="13826" y="3288"/>
                  </a:cubicBezTo>
                  <a:cubicBezTo>
                    <a:pt x="13826" y="3092"/>
                    <a:pt x="13685" y="2961"/>
                    <a:pt x="13509" y="2961"/>
                  </a:cubicBezTo>
                  <a:cubicBezTo>
                    <a:pt x="13303" y="2961"/>
                    <a:pt x="13196" y="3080"/>
                    <a:pt x="13058" y="3221"/>
                  </a:cubicBezTo>
                  <a:cubicBezTo>
                    <a:pt x="13016" y="2986"/>
                    <a:pt x="13016" y="2986"/>
                    <a:pt x="13016" y="2986"/>
                  </a:cubicBezTo>
                  <a:cubicBezTo>
                    <a:pt x="12654" y="2986"/>
                    <a:pt x="12654" y="2986"/>
                    <a:pt x="12654" y="2986"/>
                  </a:cubicBezTo>
                  <a:cubicBezTo>
                    <a:pt x="12654" y="3073"/>
                    <a:pt x="12654" y="3073"/>
                    <a:pt x="12654" y="3073"/>
                  </a:cubicBezTo>
                  <a:cubicBezTo>
                    <a:pt x="12724" y="3073"/>
                    <a:pt x="12724" y="3073"/>
                    <a:pt x="12724" y="3073"/>
                  </a:cubicBezTo>
                  <a:cubicBezTo>
                    <a:pt x="12758" y="3073"/>
                    <a:pt x="12850" y="3158"/>
                    <a:pt x="12850" y="3194"/>
                  </a:cubicBezTo>
                  <a:cubicBezTo>
                    <a:pt x="12850" y="3915"/>
                    <a:pt x="12850" y="3915"/>
                    <a:pt x="12850" y="3915"/>
                  </a:cubicBezTo>
                  <a:cubicBezTo>
                    <a:pt x="12850" y="3954"/>
                    <a:pt x="12758" y="4036"/>
                    <a:pt x="12724" y="4036"/>
                  </a:cubicBezTo>
                  <a:cubicBezTo>
                    <a:pt x="12586" y="4036"/>
                    <a:pt x="12586" y="4036"/>
                    <a:pt x="12586" y="4036"/>
                  </a:cubicBezTo>
                  <a:cubicBezTo>
                    <a:pt x="12555" y="4036"/>
                    <a:pt x="12460" y="3954"/>
                    <a:pt x="12460" y="3915"/>
                  </a:cubicBezTo>
                  <a:cubicBezTo>
                    <a:pt x="12460" y="3302"/>
                    <a:pt x="12460" y="3302"/>
                    <a:pt x="12460" y="3302"/>
                  </a:cubicBezTo>
                  <a:cubicBezTo>
                    <a:pt x="12460" y="3077"/>
                    <a:pt x="12267" y="2956"/>
                    <a:pt x="12020" y="2956"/>
                  </a:cubicBezTo>
                  <a:cubicBezTo>
                    <a:pt x="11787" y="2956"/>
                    <a:pt x="11639" y="3041"/>
                    <a:pt x="11545" y="3138"/>
                  </a:cubicBezTo>
                  <a:cubicBezTo>
                    <a:pt x="11698" y="3367"/>
                    <a:pt x="11698" y="3367"/>
                    <a:pt x="11698" y="3367"/>
                  </a:cubicBezTo>
                  <a:cubicBezTo>
                    <a:pt x="11780" y="3367"/>
                    <a:pt x="11780" y="3367"/>
                    <a:pt x="11780" y="3367"/>
                  </a:cubicBezTo>
                  <a:cubicBezTo>
                    <a:pt x="11695" y="3171"/>
                    <a:pt x="11773" y="3041"/>
                    <a:pt x="11969" y="3041"/>
                  </a:cubicBezTo>
                  <a:cubicBezTo>
                    <a:pt x="12175" y="3041"/>
                    <a:pt x="12252" y="3138"/>
                    <a:pt x="12250" y="3300"/>
                  </a:cubicBezTo>
                  <a:cubicBezTo>
                    <a:pt x="12247" y="3435"/>
                    <a:pt x="12247" y="3435"/>
                    <a:pt x="12247" y="3435"/>
                  </a:cubicBezTo>
                  <a:cubicBezTo>
                    <a:pt x="11952" y="3496"/>
                    <a:pt x="11952" y="3496"/>
                    <a:pt x="11952" y="3496"/>
                  </a:cubicBezTo>
                  <a:cubicBezTo>
                    <a:pt x="11790" y="3531"/>
                    <a:pt x="11578" y="3608"/>
                    <a:pt x="11578" y="3836"/>
                  </a:cubicBezTo>
                  <a:cubicBezTo>
                    <a:pt x="11578" y="4023"/>
                    <a:pt x="11714" y="4146"/>
                    <a:pt x="11871" y="4146"/>
                  </a:cubicBezTo>
                  <a:cubicBezTo>
                    <a:pt x="12041" y="4146"/>
                    <a:pt x="12162" y="4008"/>
                    <a:pt x="12254" y="3890"/>
                  </a:cubicBezTo>
                  <a:cubicBezTo>
                    <a:pt x="12283" y="4125"/>
                    <a:pt x="12283" y="4125"/>
                    <a:pt x="12283" y="4125"/>
                  </a:cubicBezTo>
                  <a:cubicBezTo>
                    <a:pt x="13251" y="4125"/>
                    <a:pt x="13251" y="4125"/>
                    <a:pt x="13251" y="4125"/>
                  </a:cubicBezTo>
                  <a:cubicBezTo>
                    <a:pt x="13251" y="4038"/>
                    <a:pt x="13251" y="4038"/>
                    <a:pt x="13251" y="4038"/>
                  </a:cubicBezTo>
                  <a:cubicBezTo>
                    <a:pt x="13186" y="4038"/>
                    <a:pt x="13186" y="4038"/>
                    <a:pt x="13186" y="4038"/>
                  </a:cubicBezTo>
                  <a:cubicBezTo>
                    <a:pt x="13152" y="4038"/>
                    <a:pt x="13060" y="3955"/>
                    <a:pt x="13060" y="3917"/>
                  </a:cubicBezTo>
                  <a:cubicBezTo>
                    <a:pt x="13060" y="3342"/>
                    <a:pt x="13060" y="3342"/>
                    <a:pt x="13060" y="3342"/>
                  </a:cubicBezTo>
                  <a:cubicBezTo>
                    <a:pt x="13060" y="3264"/>
                    <a:pt x="13271" y="3104"/>
                    <a:pt x="13433" y="3104"/>
                  </a:cubicBezTo>
                  <a:cubicBezTo>
                    <a:pt x="13557" y="3104"/>
                    <a:pt x="13615" y="3190"/>
                    <a:pt x="13615" y="3301"/>
                  </a:cubicBezTo>
                  <a:cubicBezTo>
                    <a:pt x="13615" y="3916"/>
                    <a:pt x="13615" y="3916"/>
                    <a:pt x="13615" y="3916"/>
                  </a:cubicBezTo>
                  <a:cubicBezTo>
                    <a:pt x="13615" y="3954"/>
                    <a:pt x="13523" y="4037"/>
                    <a:pt x="13489" y="4037"/>
                  </a:cubicBezTo>
                  <a:cubicBezTo>
                    <a:pt x="13423" y="4037"/>
                    <a:pt x="13423" y="4037"/>
                    <a:pt x="13423" y="4037"/>
                  </a:cubicBezTo>
                  <a:cubicBezTo>
                    <a:pt x="13423" y="4124"/>
                    <a:pt x="13423" y="4124"/>
                    <a:pt x="13423" y="4124"/>
                  </a:cubicBezTo>
                  <a:cubicBezTo>
                    <a:pt x="14022" y="4124"/>
                    <a:pt x="14022" y="4124"/>
                    <a:pt x="14022" y="4124"/>
                  </a:cubicBezTo>
                  <a:cubicBezTo>
                    <a:pt x="14022" y="4037"/>
                    <a:pt x="14022" y="4037"/>
                    <a:pt x="14022" y="4037"/>
                  </a:cubicBezTo>
                  <a:cubicBezTo>
                    <a:pt x="13952" y="4037"/>
                    <a:pt x="13952" y="4037"/>
                    <a:pt x="13952" y="4037"/>
                  </a:cubicBezTo>
                  <a:cubicBezTo>
                    <a:pt x="13918" y="4037"/>
                    <a:pt x="13826" y="3954"/>
                    <a:pt x="13826" y="3916"/>
                  </a:cubicBezTo>
                  <a:close/>
                  <a:moveTo>
                    <a:pt x="12250" y="3787"/>
                  </a:moveTo>
                  <a:cubicBezTo>
                    <a:pt x="12201" y="3873"/>
                    <a:pt x="12080" y="3988"/>
                    <a:pt x="11969" y="3988"/>
                  </a:cubicBezTo>
                  <a:cubicBezTo>
                    <a:pt x="11872" y="3993"/>
                    <a:pt x="11789" y="3918"/>
                    <a:pt x="11785" y="3820"/>
                  </a:cubicBezTo>
                  <a:cubicBezTo>
                    <a:pt x="11785" y="3816"/>
                    <a:pt x="11785" y="3811"/>
                    <a:pt x="11785" y="3807"/>
                  </a:cubicBezTo>
                  <a:cubicBezTo>
                    <a:pt x="11785" y="3693"/>
                    <a:pt x="11833" y="3618"/>
                    <a:pt x="11977" y="3582"/>
                  </a:cubicBezTo>
                  <a:cubicBezTo>
                    <a:pt x="12251" y="3511"/>
                    <a:pt x="12251" y="3511"/>
                    <a:pt x="12251" y="3511"/>
                  </a:cubicBezTo>
                  <a:lnTo>
                    <a:pt x="12250" y="3787"/>
                  </a:lnTo>
                  <a:close/>
                  <a:moveTo>
                    <a:pt x="8336" y="1790"/>
                  </a:moveTo>
                  <a:cubicBezTo>
                    <a:pt x="8617" y="1790"/>
                    <a:pt x="8765" y="1637"/>
                    <a:pt x="8840" y="1388"/>
                  </a:cubicBezTo>
                  <a:cubicBezTo>
                    <a:pt x="8769" y="1388"/>
                    <a:pt x="8769" y="1388"/>
                    <a:pt x="8769" y="1388"/>
                  </a:cubicBezTo>
                  <a:cubicBezTo>
                    <a:pt x="8697" y="1519"/>
                    <a:pt x="8605" y="1584"/>
                    <a:pt x="8411" y="1584"/>
                  </a:cubicBezTo>
                  <a:cubicBezTo>
                    <a:pt x="8152" y="1584"/>
                    <a:pt x="8002" y="1349"/>
                    <a:pt x="7997" y="1141"/>
                  </a:cubicBezTo>
                  <a:cubicBezTo>
                    <a:pt x="8758" y="1080"/>
                    <a:pt x="8758" y="1080"/>
                    <a:pt x="8758" y="1080"/>
                  </a:cubicBezTo>
                  <a:cubicBezTo>
                    <a:pt x="8753" y="997"/>
                    <a:pt x="8753" y="997"/>
                    <a:pt x="8753" y="997"/>
                  </a:cubicBezTo>
                  <a:cubicBezTo>
                    <a:pt x="8740" y="774"/>
                    <a:pt x="8595" y="600"/>
                    <a:pt x="8336" y="598"/>
                  </a:cubicBezTo>
                  <a:cubicBezTo>
                    <a:pt x="8041" y="595"/>
                    <a:pt x="7811" y="857"/>
                    <a:pt x="7811" y="1196"/>
                  </a:cubicBezTo>
                  <a:cubicBezTo>
                    <a:pt x="7811" y="1519"/>
                    <a:pt x="8033" y="1790"/>
                    <a:pt x="8336" y="1790"/>
                  </a:cubicBezTo>
                  <a:close/>
                  <a:moveTo>
                    <a:pt x="8331" y="686"/>
                  </a:moveTo>
                  <a:cubicBezTo>
                    <a:pt x="8554" y="686"/>
                    <a:pt x="8578" y="850"/>
                    <a:pt x="8559" y="1013"/>
                  </a:cubicBezTo>
                  <a:cubicBezTo>
                    <a:pt x="7990" y="1061"/>
                    <a:pt x="7990" y="1061"/>
                    <a:pt x="7990" y="1061"/>
                  </a:cubicBezTo>
                  <a:cubicBezTo>
                    <a:pt x="7997" y="882"/>
                    <a:pt x="8094" y="686"/>
                    <a:pt x="8331" y="686"/>
                  </a:cubicBezTo>
                  <a:close/>
                  <a:moveTo>
                    <a:pt x="8947" y="843"/>
                  </a:moveTo>
                  <a:cubicBezTo>
                    <a:pt x="9349" y="1635"/>
                    <a:pt x="9349" y="1635"/>
                    <a:pt x="9349" y="1635"/>
                  </a:cubicBezTo>
                  <a:cubicBezTo>
                    <a:pt x="9005" y="2259"/>
                    <a:pt x="9005" y="2259"/>
                    <a:pt x="9005" y="2259"/>
                  </a:cubicBezTo>
                  <a:cubicBezTo>
                    <a:pt x="9105" y="2310"/>
                    <a:pt x="9105" y="2310"/>
                    <a:pt x="9105" y="2310"/>
                  </a:cubicBezTo>
                  <a:cubicBezTo>
                    <a:pt x="9444" y="1669"/>
                    <a:pt x="9444" y="1669"/>
                    <a:pt x="9444" y="1669"/>
                  </a:cubicBezTo>
                  <a:cubicBezTo>
                    <a:pt x="9828" y="839"/>
                    <a:pt x="9828" y="839"/>
                    <a:pt x="9828" y="839"/>
                  </a:cubicBezTo>
                  <a:cubicBezTo>
                    <a:pt x="9853" y="800"/>
                    <a:pt x="9935" y="713"/>
                    <a:pt x="9962" y="713"/>
                  </a:cubicBezTo>
                  <a:cubicBezTo>
                    <a:pt x="10015" y="713"/>
                    <a:pt x="10015" y="713"/>
                    <a:pt x="10015" y="713"/>
                  </a:cubicBezTo>
                  <a:cubicBezTo>
                    <a:pt x="10015" y="626"/>
                    <a:pt x="10015" y="626"/>
                    <a:pt x="10015" y="626"/>
                  </a:cubicBezTo>
                  <a:cubicBezTo>
                    <a:pt x="9553" y="626"/>
                    <a:pt x="9553" y="626"/>
                    <a:pt x="9553" y="626"/>
                  </a:cubicBezTo>
                  <a:cubicBezTo>
                    <a:pt x="9553" y="713"/>
                    <a:pt x="9553" y="713"/>
                    <a:pt x="9553" y="713"/>
                  </a:cubicBezTo>
                  <a:cubicBezTo>
                    <a:pt x="9623" y="713"/>
                    <a:pt x="9623" y="713"/>
                    <a:pt x="9623" y="713"/>
                  </a:cubicBezTo>
                  <a:cubicBezTo>
                    <a:pt x="9654" y="713"/>
                    <a:pt x="9725" y="793"/>
                    <a:pt x="9722" y="839"/>
                  </a:cubicBezTo>
                  <a:cubicBezTo>
                    <a:pt x="9470" y="1398"/>
                    <a:pt x="9470" y="1398"/>
                    <a:pt x="9470" y="1398"/>
                  </a:cubicBezTo>
                  <a:cubicBezTo>
                    <a:pt x="9194" y="836"/>
                    <a:pt x="9194" y="836"/>
                    <a:pt x="9194" y="836"/>
                  </a:cubicBezTo>
                  <a:cubicBezTo>
                    <a:pt x="9194" y="794"/>
                    <a:pt x="9262" y="713"/>
                    <a:pt x="9293" y="713"/>
                  </a:cubicBezTo>
                  <a:cubicBezTo>
                    <a:pt x="9364" y="713"/>
                    <a:pt x="9364" y="713"/>
                    <a:pt x="9364" y="713"/>
                  </a:cubicBezTo>
                  <a:cubicBezTo>
                    <a:pt x="9364" y="626"/>
                    <a:pt x="9364" y="626"/>
                    <a:pt x="9364" y="626"/>
                  </a:cubicBezTo>
                  <a:cubicBezTo>
                    <a:pt x="8749" y="626"/>
                    <a:pt x="8749" y="626"/>
                    <a:pt x="8749" y="626"/>
                  </a:cubicBezTo>
                  <a:cubicBezTo>
                    <a:pt x="8749" y="713"/>
                    <a:pt x="8749" y="713"/>
                    <a:pt x="8749" y="713"/>
                  </a:cubicBezTo>
                  <a:cubicBezTo>
                    <a:pt x="8800" y="713"/>
                    <a:pt x="8800" y="713"/>
                    <a:pt x="8800" y="713"/>
                  </a:cubicBezTo>
                  <a:cubicBezTo>
                    <a:pt x="8829" y="712"/>
                    <a:pt x="8928" y="807"/>
                    <a:pt x="8947" y="843"/>
                  </a:cubicBezTo>
                  <a:close/>
                  <a:moveTo>
                    <a:pt x="5117" y="349"/>
                  </a:moveTo>
                  <a:cubicBezTo>
                    <a:pt x="5195" y="353"/>
                    <a:pt x="5261" y="293"/>
                    <a:pt x="5265" y="215"/>
                  </a:cubicBezTo>
                  <a:cubicBezTo>
                    <a:pt x="5265" y="210"/>
                    <a:pt x="5265" y="206"/>
                    <a:pt x="5265" y="201"/>
                  </a:cubicBezTo>
                  <a:cubicBezTo>
                    <a:pt x="5265" y="112"/>
                    <a:pt x="5202" y="56"/>
                    <a:pt x="5117" y="56"/>
                  </a:cubicBezTo>
                  <a:cubicBezTo>
                    <a:pt x="5032" y="56"/>
                    <a:pt x="4967" y="112"/>
                    <a:pt x="4967" y="201"/>
                  </a:cubicBezTo>
                  <a:cubicBezTo>
                    <a:pt x="4965" y="280"/>
                    <a:pt x="5026" y="346"/>
                    <a:pt x="5105" y="349"/>
                  </a:cubicBezTo>
                  <a:cubicBezTo>
                    <a:pt x="5109" y="349"/>
                    <a:pt x="5113" y="349"/>
                    <a:pt x="5117" y="349"/>
                  </a:cubicBezTo>
                  <a:close/>
                  <a:moveTo>
                    <a:pt x="3836" y="1676"/>
                  </a:moveTo>
                  <a:cubicBezTo>
                    <a:pt x="3749" y="1676"/>
                    <a:pt x="3749" y="1676"/>
                    <a:pt x="3749" y="1676"/>
                  </a:cubicBezTo>
                  <a:cubicBezTo>
                    <a:pt x="3715" y="1676"/>
                    <a:pt x="3613" y="1579"/>
                    <a:pt x="3613" y="1543"/>
                  </a:cubicBezTo>
                  <a:cubicBezTo>
                    <a:pt x="3613" y="1075"/>
                    <a:pt x="3613" y="1075"/>
                    <a:pt x="3613" y="1075"/>
                  </a:cubicBezTo>
                  <a:cubicBezTo>
                    <a:pt x="3793" y="882"/>
                    <a:pt x="3793" y="882"/>
                    <a:pt x="3793" y="882"/>
                  </a:cubicBezTo>
                  <a:cubicBezTo>
                    <a:pt x="4403" y="1763"/>
                    <a:pt x="4403" y="1763"/>
                    <a:pt x="4403" y="1763"/>
                  </a:cubicBezTo>
                  <a:cubicBezTo>
                    <a:pt x="6040" y="1763"/>
                    <a:pt x="6040" y="1763"/>
                    <a:pt x="6040" y="1763"/>
                  </a:cubicBezTo>
                  <a:cubicBezTo>
                    <a:pt x="6040" y="1676"/>
                    <a:pt x="6040" y="1676"/>
                    <a:pt x="6040" y="1676"/>
                  </a:cubicBezTo>
                  <a:cubicBezTo>
                    <a:pt x="5974" y="1676"/>
                    <a:pt x="5974" y="1676"/>
                    <a:pt x="5974" y="1676"/>
                  </a:cubicBezTo>
                  <a:cubicBezTo>
                    <a:pt x="5940" y="1676"/>
                    <a:pt x="5848" y="1594"/>
                    <a:pt x="5848" y="1555"/>
                  </a:cubicBezTo>
                  <a:cubicBezTo>
                    <a:pt x="5848" y="981"/>
                    <a:pt x="5848" y="981"/>
                    <a:pt x="5848" y="981"/>
                  </a:cubicBezTo>
                  <a:cubicBezTo>
                    <a:pt x="5848" y="904"/>
                    <a:pt x="6059" y="744"/>
                    <a:pt x="6221" y="744"/>
                  </a:cubicBezTo>
                  <a:cubicBezTo>
                    <a:pt x="6345" y="744"/>
                    <a:pt x="6403" y="829"/>
                    <a:pt x="6403" y="940"/>
                  </a:cubicBezTo>
                  <a:cubicBezTo>
                    <a:pt x="6403" y="1555"/>
                    <a:pt x="6403" y="1555"/>
                    <a:pt x="6403" y="1555"/>
                  </a:cubicBezTo>
                  <a:cubicBezTo>
                    <a:pt x="6403" y="1594"/>
                    <a:pt x="6311" y="1676"/>
                    <a:pt x="6277" y="1676"/>
                  </a:cubicBezTo>
                  <a:cubicBezTo>
                    <a:pt x="6211" y="1676"/>
                    <a:pt x="6211" y="1676"/>
                    <a:pt x="6211" y="1676"/>
                  </a:cubicBezTo>
                  <a:cubicBezTo>
                    <a:pt x="6211" y="1763"/>
                    <a:pt x="6211" y="1763"/>
                    <a:pt x="6211" y="1763"/>
                  </a:cubicBezTo>
                  <a:cubicBezTo>
                    <a:pt x="6810" y="1763"/>
                    <a:pt x="6810" y="1763"/>
                    <a:pt x="6810" y="1763"/>
                  </a:cubicBezTo>
                  <a:cubicBezTo>
                    <a:pt x="6810" y="1676"/>
                    <a:pt x="6810" y="1676"/>
                    <a:pt x="6810" y="1676"/>
                  </a:cubicBezTo>
                  <a:cubicBezTo>
                    <a:pt x="6739" y="1676"/>
                    <a:pt x="6739" y="1676"/>
                    <a:pt x="6739" y="1676"/>
                  </a:cubicBezTo>
                  <a:cubicBezTo>
                    <a:pt x="6706" y="1676"/>
                    <a:pt x="6613" y="1594"/>
                    <a:pt x="6613" y="1555"/>
                  </a:cubicBezTo>
                  <a:cubicBezTo>
                    <a:pt x="6613" y="928"/>
                    <a:pt x="6613" y="928"/>
                    <a:pt x="6613" y="928"/>
                  </a:cubicBezTo>
                  <a:cubicBezTo>
                    <a:pt x="6613" y="732"/>
                    <a:pt x="6473" y="601"/>
                    <a:pt x="6296" y="601"/>
                  </a:cubicBezTo>
                  <a:cubicBezTo>
                    <a:pt x="6091" y="601"/>
                    <a:pt x="5984" y="720"/>
                    <a:pt x="5846" y="860"/>
                  </a:cubicBezTo>
                  <a:cubicBezTo>
                    <a:pt x="5803" y="625"/>
                    <a:pt x="5803" y="625"/>
                    <a:pt x="5803" y="625"/>
                  </a:cubicBezTo>
                  <a:cubicBezTo>
                    <a:pt x="5441" y="625"/>
                    <a:pt x="5441" y="625"/>
                    <a:pt x="5441" y="625"/>
                  </a:cubicBezTo>
                  <a:cubicBezTo>
                    <a:pt x="5441" y="712"/>
                    <a:pt x="5441" y="712"/>
                    <a:pt x="5441" y="712"/>
                  </a:cubicBezTo>
                  <a:cubicBezTo>
                    <a:pt x="5512" y="712"/>
                    <a:pt x="5512" y="712"/>
                    <a:pt x="5512" y="712"/>
                  </a:cubicBezTo>
                  <a:cubicBezTo>
                    <a:pt x="5546" y="712"/>
                    <a:pt x="5638" y="798"/>
                    <a:pt x="5638" y="833"/>
                  </a:cubicBezTo>
                  <a:cubicBezTo>
                    <a:pt x="5638" y="1555"/>
                    <a:pt x="5638" y="1555"/>
                    <a:pt x="5638" y="1555"/>
                  </a:cubicBezTo>
                  <a:cubicBezTo>
                    <a:pt x="5638" y="1593"/>
                    <a:pt x="5546" y="1676"/>
                    <a:pt x="5512" y="1676"/>
                  </a:cubicBezTo>
                  <a:cubicBezTo>
                    <a:pt x="5371" y="1676"/>
                    <a:pt x="5371" y="1676"/>
                    <a:pt x="5371" y="1676"/>
                  </a:cubicBezTo>
                  <a:cubicBezTo>
                    <a:pt x="5340" y="1676"/>
                    <a:pt x="5245" y="1593"/>
                    <a:pt x="5245" y="1555"/>
                  </a:cubicBezTo>
                  <a:cubicBezTo>
                    <a:pt x="5245" y="625"/>
                    <a:pt x="5245" y="625"/>
                    <a:pt x="5245" y="625"/>
                  </a:cubicBezTo>
                  <a:cubicBezTo>
                    <a:pt x="4836" y="625"/>
                    <a:pt x="4836" y="625"/>
                    <a:pt x="4836" y="625"/>
                  </a:cubicBezTo>
                  <a:cubicBezTo>
                    <a:pt x="4836" y="712"/>
                    <a:pt x="4836" y="712"/>
                    <a:pt x="4836" y="712"/>
                  </a:cubicBezTo>
                  <a:cubicBezTo>
                    <a:pt x="4906" y="712"/>
                    <a:pt x="4906" y="712"/>
                    <a:pt x="4906" y="712"/>
                  </a:cubicBezTo>
                  <a:cubicBezTo>
                    <a:pt x="4940" y="712"/>
                    <a:pt x="5032" y="798"/>
                    <a:pt x="5032" y="833"/>
                  </a:cubicBezTo>
                  <a:cubicBezTo>
                    <a:pt x="5032" y="1555"/>
                    <a:pt x="5032" y="1555"/>
                    <a:pt x="5032" y="1555"/>
                  </a:cubicBezTo>
                  <a:cubicBezTo>
                    <a:pt x="5032" y="1594"/>
                    <a:pt x="4940" y="1676"/>
                    <a:pt x="4906" y="1676"/>
                  </a:cubicBezTo>
                  <a:cubicBezTo>
                    <a:pt x="4778" y="1676"/>
                    <a:pt x="4778" y="1676"/>
                    <a:pt x="4778" y="1676"/>
                  </a:cubicBezTo>
                  <a:cubicBezTo>
                    <a:pt x="4742" y="1676"/>
                    <a:pt x="4599" y="1567"/>
                    <a:pt x="4570" y="1528"/>
                  </a:cubicBezTo>
                  <a:cubicBezTo>
                    <a:pt x="3953" y="707"/>
                    <a:pt x="3953" y="707"/>
                    <a:pt x="3953" y="707"/>
                  </a:cubicBezTo>
                  <a:cubicBezTo>
                    <a:pt x="4381" y="247"/>
                    <a:pt x="4381" y="247"/>
                    <a:pt x="4381" y="247"/>
                  </a:cubicBezTo>
                  <a:cubicBezTo>
                    <a:pt x="4405" y="221"/>
                    <a:pt x="4572" y="88"/>
                    <a:pt x="4606" y="88"/>
                  </a:cubicBezTo>
                  <a:cubicBezTo>
                    <a:pt x="4692" y="88"/>
                    <a:pt x="4692" y="88"/>
                    <a:pt x="4692" y="88"/>
                  </a:cubicBezTo>
                  <a:cubicBezTo>
                    <a:pt x="4692" y="0"/>
                    <a:pt x="4692" y="0"/>
                    <a:pt x="4692" y="0"/>
                  </a:cubicBezTo>
                  <a:cubicBezTo>
                    <a:pt x="4052" y="0"/>
                    <a:pt x="4052" y="0"/>
                    <a:pt x="4052" y="0"/>
                  </a:cubicBezTo>
                  <a:cubicBezTo>
                    <a:pt x="4052" y="88"/>
                    <a:pt x="4052" y="88"/>
                    <a:pt x="4052" y="88"/>
                  </a:cubicBezTo>
                  <a:cubicBezTo>
                    <a:pt x="4137" y="88"/>
                    <a:pt x="4137" y="88"/>
                    <a:pt x="4137" y="88"/>
                  </a:cubicBezTo>
                  <a:cubicBezTo>
                    <a:pt x="4171" y="88"/>
                    <a:pt x="4270" y="209"/>
                    <a:pt x="4244" y="240"/>
                  </a:cubicBezTo>
                  <a:cubicBezTo>
                    <a:pt x="3614" y="942"/>
                    <a:pt x="3614" y="942"/>
                    <a:pt x="3614" y="942"/>
                  </a:cubicBezTo>
                  <a:cubicBezTo>
                    <a:pt x="3614" y="221"/>
                    <a:pt x="3614" y="221"/>
                    <a:pt x="3614" y="221"/>
                  </a:cubicBezTo>
                  <a:cubicBezTo>
                    <a:pt x="3614" y="184"/>
                    <a:pt x="3716" y="88"/>
                    <a:pt x="3750" y="88"/>
                  </a:cubicBezTo>
                  <a:cubicBezTo>
                    <a:pt x="3837" y="88"/>
                    <a:pt x="3837" y="88"/>
                    <a:pt x="3837" y="88"/>
                  </a:cubicBezTo>
                  <a:cubicBezTo>
                    <a:pt x="3837" y="0"/>
                    <a:pt x="3837" y="0"/>
                    <a:pt x="3837" y="0"/>
                  </a:cubicBezTo>
                  <a:cubicBezTo>
                    <a:pt x="3149" y="0"/>
                    <a:pt x="3149" y="0"/>
                    <a:pt x="3149" y="0"/>
                  </a:cubicBezTo>
                  <a:cubicBezTo>
                    <a:pt x="3149" y="88"/>
                    <a:pt x="3149" y="88"/>
                    <a:pt x="3149" y="88"/>
                  </a:cubicBezTo>
                  <a:cubicBezTo>
                    <a:pt x="3236" y="88"/>
                    <a:pt x="3236" y="88"/>
                    <a:pt x="3236" y="88"/>
                  </a:cubicBezTo>
                  <a:cubicBezTo>
                    <a:pt x="3270" y="88"/>
                    <a:pt x="3371" y="184"/>
                    <a:pt x="3371" y="221"/>
                  </a:cubicBezTo>
                  <a:cubicBezTo>
                    <a:pt x="3371" y="1543"/>
                    <a:pt x="3371" y="1543"/>
                    <a:pt x="3371" y="1543"/>
                  </a:cubicBezTo>
                  <a:cubicBezTo>
                    <a:pt x="3371" y="1579"/>
                    <a:pt x="3270" y="1676"/>
                    <a:pt x="3236" y="1676"/>
                  </a:cubicBezTo>
                  <a:cubicBezTo>
                    <a:pt x="3149" y="1676"/>
                    <a:pt x="3149" y="1676"/>
                    <a:pt x="3149" y="1676"/>
                  </a:cubicBezTo>
                  <a:cubicBezTo>
                    <a:pt x="3149" y="1763"/>
                    <a:pt x="3149" y="1763"/>
                    <a:pt x="3149" y="1763"/>
                  </a:cubicBezTo>
                  <a:cubicBezTo>
                    <a:pt x="3836" y="1763"/>
                    <a:pt x="3836" y="1763"/>
                    <a:pt x="3836" y="1763"/>
                  </a:cubicBezTo>
                  <a:lnTo>
                    <a:pt x="3836" y="1676"/>
                  </a:lnTo>
                  <a:close/>
                  <a:moveTo>
                    <a:pt x="7720" y="1446"/>
                  </a:moveTo>
                  <a:cubicBezTo>
                    <a:pt x="7720" y="1262"/>
                    <a:pt x="7579" y="1163"/>
                    <a:pt x="7456" y="1114"/>
                  </a:cubicBezTo>
                  <a:cubicBezTo>
                    <a:pt x="7361" y="1078"/>
                    <a:pt x="7296" y="1049"/>
                    <a:pt x="7209" y="1013"/>
                  </a:cubicBezTo>
                  <a:cubicBezTo>
                    <a:pt x="7090" y="962"/>
                    <a:pt x="7023" y="927"/>
                    <a:pt x="7023" y="829"/>
                  </a:cubicBezTo>
                  <a:cubicBezTo>
                    <a:pt x="7023" y="739"/>
                    <a:pt x="7085" y="683"/>
                    <a:pt x="7219" y="683"/>
                  </a:cubicBezTo>
                  <a:cubicBezTo>
                    <a:pt x="7432" y="683"/>
                    <a:pt x="7565" y="884"/>
                    <a:pt x="7565" y="979"/>
                  </a:cubicBezTo>
                  <a:cubicBezTo>
                    <a:pt x="7635" y="979"/>
                    <a:pt x="7635" y="979"/>
                    <a:pt x="7635" y="979"/>
                  </a:cubicBezTo>
                  <a:cubicBezTo>
                    <a:pt x="7635" y="625"/>
                    <a:pt x="7635" y="625"/>
                    <a:pt x="7635" y="625"/>
                  </a:cubicBezTo>
                  <a:cubicBezTo>
                    <a:pt x="7572" y="625"/>
                    <a:pt x="7572" y="625"/>
                    <a:pt x="7572" y="625"/>
                  </a:cubicBezTo>
                  <a:cubicBezTo>
                    <a:pt x="7562" y="649"/>
                    <a:pt x="7543" y="657"/>
                    <a:pt x="7509" y="657"/>
                  </a:cubicBezTo>
                  <a:cubicBezTo>
                    <a:pt x="7422" y="657"/>
                    <a:pt x="7352" y="598"/>
                    <a:pt x="7226" y="598"/>
                  </a:cubicBezTo>
                  <a:cubicBezTo>
                    <a:pt x="7015" y="598"/>
                    <a:pt x="6882" y="707"/>
                    <a:pt x="6882" y="913"/>
                  </a:cubicBezTo>
                  <a:cubicBezTo>
                    <a:pt x="6882" y="1071"/>
                    <a:pt x="6986" y="1160"/>
                    <a:pt x="7124" y="1223"/>
                  </a:cubicBezTo>
                  <a:cubicBezTo>
                    <a:pt x="7216" y="1264"/>
                    <a:pt x="7282" y="1291"/>
                    <a:pt x="7361" y="1325"/>
                  </a:cubicBezTo>
                  <a:cubicBezTo>
                    <a:pt x="7463" y="1367"/>
                    <a:pt x="7577" y="1412"/>
                    <a:pt x="7577" y="1540"/>
                  </a:cubicBezTo>
                  <a:cubicBezTo>
                    <a:pt x="7577" y="1647"/>
                    <a:pt x="7497" y="1695"/>
                    <a:pt x="7354" y="1695"/>
                  </a:cubicBezTo>
                  <a:cubicBezTo>
                    <a:pt x="7107" y="1695"/>
                    <a:pt x="6952" y="1468"/>
                    <a:pt x="6952" y="1361"/>
                  </a:cubicBezTo>
                  <a:cubicBezTo>
                    <a:pt x="6882" y="1361"/>
                    <a:pt x="6882" y="1361"/>
                    <a:pt x="6882" y="1361"/>
                  </a:cubicBezTo>
                  <a:cubicBezTo>
                    <a:pt x="6882" y="1763"/>
                    <a:pt x="6882" y="1763"/>
                    <a:pt x="6882" y="1763"/>
                  </a:cubicBezTo>
                  <a:cubicBezTo>
                    <a:pt x="6938" y="1763"/>
                    <a:pt x="6938" y="1763"/>
                    <a:pt x="6938" y="1763"/>
                  </a:cubicBezTo>
                  <a:cubicBezTo>
                    <a:pt x="6967" y="1737"/>
                    <a:pt x="6979" y="1725"/>
                    <a:pt x="7025" y="1725"/>
                  </a:cubicBezTo>
                  <a:cubicBezTo>
                    <a:pt x="7124" y="1725"/>
                    <a:pt x="7209" y="1790"/>
                    <a:pt x="7354" y="1790"/>
                  </a:cubicBezTo>
                  <a:cubicBezTo>
                    <a:pt x="7570" y="1790"/>
                    <a:pt x="7720" y="1664"/>
                    <a:pt x="7720" y="1446"/>
                  </a:cubicBezTo>
                  <a:close/>
                  <a:moveTo>
                    <a:pt x="2703" y="1584"/>
                  </a:moveTo>
                  <a:cubicBezTo>
                    <a:pt x="2442" y="1584"/>
                    <a:pt x="2282" y="1383"/>
                    <a:pt x="2282" y="1129"/>
                  </a:cubicBezTo>
                  <a:cubicBezTo>
                    <a:pt x="2282" y="860"/>
                    <a:pt x="2391" y="683"/>
                    <a:pt x="2618" y="683"/>
                  </a:cubicBezTo>
                  <a:cubicBezTo>
                    <a:pt x="2815" y="683"/>
                    <a:pt x="2844" y="840"/>
                    <a:pt x="2812" y="1017"/>
                  </a:cubicBezTo>
                  <a:cubicBezTo>
                    <a:pt x="2882" y="1013"/>
                    <a:pt x="2882" y="1013"/>
                    <a:pt x="2882" y="1013"/>
                  </a:cubicBezTo>
                  <a:cubicBezTo>
                    <a:pt x="3049" y="753"/>
                    <a:pt x="3049" y="753"/>
                    <a:pt x="3049" y="753"/>
                  </a:cubicBezTo>
                  <a:cubicBezTo>
                    <a:pt x="2945" y="649"/>
                    <a:pt x="2824" y="596"/>
                    <a:pt x="2645" y="596"/>
                  </a:cubicBezTo>
                  <a:cubicBezTo>
                    <a:pt x="2345" y="596"/>
                    <a:pt x="2100" y="833"/>
                    <a:pt x="2100" y="1201"/>
                  </a:cubicBezTo>
                  <a:cubicBezTo>
                    <a:pt x="2100" y="1526"/>
                    <a:pt x="2306" y="1792"/>
                    <a:pt x="2623" y="1792"/>
                  </a:cubicBezTo>
                  <a:cubicBezTo>
                    <a:pt x="2909" y="1792"/>
                    <a:pt x="3061" y="1635"/>
                    <a:pt x="3136" y="1386"/>
                  </a:cubicBezTo>
                  <a:cubicBezTo>
                    <a:pt x="3066" y="1386"/>
                    <a:pt x="3066" y="1386"/>
                    <a:pt x="3066" y="1386"/>
                  </a:cubicBezTo>
                  <a:cubicBezTo>
                    <a:pt x="2986" y="1519"/>
                    <a:pt x="2902" y="1584"/>
                    <a:pt x="2703" y="1584"/>
                  </a:cubicBezTo>
                  <a:close/>
                  <a:moveTo>
                    <a:pt x="1053" y="1322"/>
                  </a:moveTo>
                  <a:cubicBezTo>
                    <a:pt x="1041" y="1322"/>
                    <a:pt x="1041" y="1322"/>
                    <a:pt x="1041" y="1322"/>
                  </a:cubicBezTo>
                  <a:cubicBezTo>
                    <a:pt x="511" y="0"/>
                    <a:pt x="511" y="0"/>
                    <a:pt x="511" y="0"/>
                  </a:cubicBezTo>
                  <a:cubicBezTo>
                    <a:pt x="0" y="0"/>
                    <a:pt x="0" y="0"/>
                    <a:pt x="0" y="0"/>
                  </a:cubicBezTo>
                  <a:cubicBezTo>
                    <a:pt x="0" y="88"/>
                    <a:pt x="0" y="88"/>
                    <a:pt x="0" y="88"/>
                  </a:cubicBezTo>
                  <a:cubicBezTo>
                    <a:pt x="87" y="88"/>
                    <a:pt x="87" y="88"/>
                    <a:pt x="87" y="88"/>
                  </a:cubicBezTo>
                  <a:cubicBezTo>
                    <a:pt x="121" y="88"/>
                    <a:pt x="223" y="184"/>
                    <a:pt x="223" y="221"/>
                  </a:cubicBezTo>
                  <a:cubicBezTo>
                    <a:pt x="223" y="1543"/>
                    <a:pt x="223" y="1543"/>
                    <a:pt x="223" y="1543"/>
                  </a:cubicBezTo>
                  <a:cubicBezTo>
                    <a:pt x="223" y="1579"/>
                    <a:pt x="121" y="1676"/>
                    <a:pt x="87" y="1676"/>
                  </a:cubicBezTo>
                  <a:cubicBezTo>
                    <a:pt x="0" y="1676"/>
                    <a:pt x="0" y="1676"/>
                    <a:pt x="0" y="1676"/>
                  </a:cubicBezTo>
                  <a:cubicBezTo>
                    <a:pt x="0" y="1763"/>
                    <a:pt x="0" y="1763"/>
                    <a:pt x="0" y="1763"/>
                  </a:cubicBezTo>
                  <a:cubicBezTo>
                    <a:pt x="549" y="1763"/>
                    <a:pt x="549" y="1763"/>
                    <a:pt x="549" y="1763"/>
                  </a:cubicBezTo>
                  <a:cubicBezTo>
                    <a:pt x="549" y="1676"/>
                    <a:pt x="549" y="1676"/>
                    <a:pt x="549" y="1676"/>
                  </a:cubicBezTo>
                  <a:cubicBezTo>
                    <a:pt x="462" y="1676"/>
                    <a:pt x="462" y="1676"/>
                    <a:pt x="462" y="1676"/>
                  </a:cubicBezTo>
                  <a:cubicBezTo>
                    <a:pt x="428" y="1676"/>
                    <a:pt x="327" y="1579"/>
                    <a:pt x="327" y="1543"/>
                  </a:cubicBezTo>
                  <a:cubicBezTo>
                    <a:pt x="327" y="233"/>
                    <a:pt x="327" y="233"/>
                    <a:pt x="327" y="233"/>
                  </a:cubicBezTo>
                  <a:cubicBezTo>
                    <a:pt x="968" y="1794"/>
                    <a:pt x="968" y="1794"/>
                    <a:pt x="968" y="1794"/>
                  </a:cubicBezTo>
                  <a:cubicBezTo>
                    <a:pt x="1609" y="259"/>
                    <a:pt x="1609" y="259"/>
                    <a:pt x="1609" y="259"/>
                  </a:cubicBezTo>
                  <a:cubicBezTo>
                    <a:pt x="1609" y="1543"/>
                    <a:pt x="1609" y="1543"/>
                    <a:pt x="1609" y="1543"/>
                  </a:cubicBezTo>
                  <a:cubicBezTo>
                    <a:pt x="1609" y="1579"/>
                    <a:pt x="1507" y="1676"/>
                    <a:pt x="1473" y="1676"/>
                  </a:cubicBezTo>
                  <a:cubicBezTo>
                    <a:pt x="1386" y="1676"/>
                    <a:pt x="1386" y="1676"/>
                    <a:pt x="1386" y="1676"/>
                  </a:cubicBezTo>
                  <a:cubicBezTo>
                    <a:pt x="1386" y="1763"/>
                    <a:pt x="1386" y="1763"/>
                    <a:pt x="1386" y="1763"/>
                  </a:cubicBezTo>
                  <a:cubicBezTo>
                    <a:pt x="2069" y="1763"/>
                    <a:pt x="2069" y="1763"/>
                    <a:pt x="2069" y="1763"/>
                  </a:cubicBezTo>
                  <a:cubicBezTo>
                    <a:pt x="2069" y="1676"/>
                    <a:pt x="2069" y="1676"/>
                    <a:pt x="2069" y="1676"/>
                  </a:cubicBezTo>
                  <a:cubicBezTo>
                    <a:pt x="1983" y="1676"/>
                    <a:pt x="1983" y="1676"/>
                    <a:pt x="1983" y="1676"/>
                  </a:cubicBezTo>
                  <a:cubicBezTo>
                    <a:pt x="1949" y="1676"/>
                    <a:pt x="1848" y="1579"/>
                    <a:pt x="1848" y="1543"/>
                  </a:cubicBezTo>
                  <a:cubicBezTo>
                    <a:pt x="1848" y="221"/>
                    <a:pt x="1848" y="221"/>
                    <a:pt x="1848" y="221"/>
                  </a:cubicBezTo>
                  <a:cubicBezTo>
                    <a:pt x="1848" y="184"/>
                    <a:pt x="1949" y="88"/>
                    <a:pt x="1983" y="88"/>
                  </a:cubicBezTo>
                  <a:cubicBezTo>
                    <a:pt x="2070" y="88"/>
                    <a:pt x="2070" y="88"/>
                    <a:pt x="2070" y="88"/>
                  </a:cubicBezTo>
                  <a:cubicBezTo>
                    <a:pt x="2070" y="0"/>
                    <a:pt x="2070" y="0"/>
                    <a:pt x="2070" y="0"/>
                  </a:cubicBezTo>
                  <a:cubicBezTo>
                    <a:pt x="1610" y="0"/>
                    <a:pt x="1610" y="0"/>
                    <a:pt x="1610" y="0"/>
                  </a:cubicBezTo>
                  <a:lnTo>
                    <a:pt x="1053" y="1322"/>
                  </a:lnTo>
                  <a:close/>
                </a:path>
              </a:pathLst>
            </a:custGeom>
            <a:solidFill>
              <a:srgbClr val="051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grpSp>
      <p:sp>
        <p:nvSpPr>
          <p:cNvPr id="3" name="ClientLogo">
            <a:extLst>
              <a:ext uri="{FF2B5EF4-FFF2-40B4-BE49-F238E27FC236}">
                <a16:creationId xmlns:a16="http://schemas.microsoft.com/office/drawing/2014/main" id="{0D1A260D-45D1-4D8D-ACC4-246C7DD9AFAD}"/>
              </a:ext>
            </a:extLst>
          </p:cNvPr>
          <p:cNvSpPr>
            <a:spLocks noGrp="1"/>
          </p:cNvSpPr>
          <p:nvPr>
            <p:ph type="pic" sz="quarter" idx="14" hasCustomPrompt="1"/>
            <p:custDataLst>
              <p:tags r:id="rId5"/>
            </p:custDataLst>
          </p:nvPr>
        </p:nvSpPr>
        <p:spPr>
          <a:xfrm>
            <a:off x="551942" y="4984025"/>
            <a:ext cx="1901952" cy="969264"/>
          </a:xfrm>
          <a:prstGeom prst="rect">
            <a:avLst/>
          </a:prstGeom>
        </p:spPr>
        <p:txBody>
          <a:bodyPr>
            <a:noAutofit/>
          </a:bodyPr>
          <a:lstStyle>
            <a:lvl1pPr algn="ctr">
              <a:defRPr sz="1200">
                <a:solidFill>
                  <a:schemeClr val="tx1"/>
                </a:solidFill>
              </a:defRPr>
            </a:lvl1pPr>
          </a:lstStyle>
          <a:p>
            <a:r>
              <a:rPr lang="en-US" dirty="0"/>
              <a:t>Client logo goes here.</a:t>
            </a:r>
          </a:p>
        </p:txBody>
      </p:sp>
      <p:sp>
        <p:nvSpPr>
          <p:cNvPr id="15" name="Documenttype">
            <a:extLst>
              <a:ext uri="{FF2B5EF4-FFF2-40B4-BE49-F238E27FC236}">
                <a16:creationId xmlns:a16="http://schemas.microsoft.com/office/drawing/2014/main" id="{CB5FF56E-DA90-4199-AF9A-359BE08E9A15}"/>
              </a:ext>
            </a:extLst>
          </p:cNvPr>
          <p:cNvSpPr>
            <a:spLocks noGrp="1"/>
          </p:cNvSpPr>
          <p:nvPr>
            <p:ph type="body" sz="quarter" idx="13" hasCustomPrompt="1"/>
            <p:custDataLst>
              <p:tags r:id="rId6"/>
            </p:custDataLst>
          </p:nvPr>
        </p:nvSpPr>
        <p:spPr>
          <a:xfrm>
            <a:off x="554736" y="4510168"/>
            <a:ext cx="6016752" cy="215444"/>
          </a:xfrm>
          <a:prstGeom prst="rect">
            <a:avLst/>
          </a:prstGeom>
        </p:spPr>
        <p:txBody>
          <a:bodyPr wrap="square">
            <a:noAutofit/>
          </a:bodyPr>
          <a:lstStyle>
            <a:lvl1pPr>
              <a:buNone/>
              <a:defRPr sz="1400">
                <a:solidFill>
                  <a:schemeClr val="tx1"/>
                </a:solidFill>
              </a:defRPr>
            </a:lvl1pPr>
            <a:lvl2pPr marL="115888" indent="0">
              <a:buNone/>
              <a:defRPr>
                <a:solidFill>
                  <a:schemeClr val="bg1"/>
                </a:solidFill>
              </a:defRPr>
            </a:lvl2pPr>
            <a:lvl3pPr marL="466344" indent="0">
              <a:buNone/>
              <a:defRPr>
                <a:solidFill>
                  <a:schemeClr val="bg1"/>
                </a:solidFill>
              </a:defRPr>
            </a:lvl3pPr>
            <a:lvl4pPr marL="813816" indent="0">
              <a:buNone/>
              <a:defRPr>
                <a:solidFill>
                  <a:schemeClr val="bg1"/>
                </a:solidFill>
              </a:defRPr>
            </a:lvl4pPr>
            <a:lvl5pPr marL="1161288" indent="0">
              <a:buNone/>
              <a:defRPr>
                <a:solidFill>
                  <a:schemeClr val="bg1"/>
                </a:solidFill>
              </a:defRPr>
            </a:lvl5pPr>
          </a:lstStyle>
          <a:p>
            <a:pPr lvl="0"/>
            <a:r>
              <a:rPr lang="en-US" dirty="0"/>
              <a:t>Edit date or title/role</a:t>
            </a:r>
          </a:p>
        </p:txBody>
      </p:sp>
      <p:sp>
        <p:nvSpPr>
          <p:cNvPr id="14" name="Subtitle">
            <a:extLst>
              <a:ext uri="{FF2B5EF4-FFF2-40B4-BE49-F238E27FC236}">
                <a16:creationId xmlns:a16="http://schemas.microsoft.com/office/drawing/2014/main" id="{BFC960F1-3A46-4C93-83F3-47AB2EB0D15E}"/>
              </a:ext>
            </a:extLst>
          </p:cNvPr>
          <p:cNvSpPr>
            <a:spLocks noGrp="1"/>
          </p:cNvSpPr>
          <p:nvPr>
            <p:ph type="subTitle" idx="1"/>
            <p:custDataLst>
              <p:tags r:id="rId7"/>
            </p:custDataLst>
          </p:nvPr>
        </p:nvSpPr>
        <p:spPr>
          <a:xfrm>
            <a:off x="551942" y="4092559"/>
            <a:ext cx="6016752" cy="307777"/>
          </a:xfrm>
          <a:prstGeom prst="rect">
            <a:avLst/>
          </a:prstGeom>
        </p:spPr>
        <p:txBody>
          <a:bodyPr wrap="square">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3" name="Title">
            <a:extLst>
              <a:ext uri="{FF2B5EF4-FFF2-40B4-BE49-F238E27FC236}">
                <a16:creationId xmlns:a16="http://schemas.microsoft.com/office/drawing/2014/main" id="{14DBF1FD-6C25-4E00-ACAB-F60F35C9625C}"/>
              </a:ext>
            </a:extLst>
          </p:cNvPr>
          <p:cNvSpPr>
            <a:spLocks noGrp="1"/>
          </p:cNvSpPr>
          <p:nvPr>
            <p:ph type="title"/>
            <p:custDataLst>
              <p:tags r:id="rId8"/>
            </p:custDataLst>
          </p:nvPr>
        </p:nvSpPr>
        <p:spPr>
          <a:xfrm>
            <a:off x="551942" y="2049805"/>
            <a:ext cx="6016752" cy="1921708"/>
          </a:xfrm>
          <a:prstGeom prst="rect">
            <a:avLst/>
          </a:prstGeom>
        </p:spPr>
        <p:txBody>
          <a:bodyPr anchor="b">
            <a:normAutofit/>
          </a:bodyPr>
          <a:lstStyle>
            <a:lvl1pPr>
              <a:defRPr sz="4400" baseline="0">
                <a:ln w="6350" cap="flat">
                  <a:noFill/>
                  <a:miter lim="800000"/>
                </a:ln>
                <a:solidFill>
                  <a:schemeClr val="tx1"/>
                </a:solidFill>
              </a:defRPr>
            </a:lvl1pPr>
          </a:lstStyle>
          <a:p>
            <a:r>
              <a:rPr lang="en-US"/>
              <a:t>Click to edit Master title style</a:t>
            </a:r>
            <a:endParaRPr lang="en-US" dirty="0"/>
          </a:p>
        </p:txBody>
      </p:sp>
      <p:sp>
        <p:nvSpPr>
          <p:cNvPr id="19" name="Disclaimer-English (United States)">
            <a:extLst>
              <a:ext uri="{FF2B5EF4-FFF2-40B4-BE49-F238E27FC236}">
                <a16:creationId xmlns:a16="http://schemas.microsoft.com/office/drawing/2014/main" id="{FB7A54AC-E14F-4BA1-B48F-5284B039668B}"/>
              </a:ext>
            </a:extLst>
          </p:cNvPr>
          <p:cNvSpPr>
            <a:spLocks noChangeArrowheads="1"/>
          </p:cNvSpPr>
          <p:nvPr userDrawn="1">
            <p:custDataLst>
              <p:tags r:id="rId9"/>
            </p:custDataLst>
          </p:nvPr>
        </p:nvSpPr>
        <p:spPr bwMode="black">
          <a:xfrm>
            <a:off x="551942" y="6190488"/>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dirty="0">
                <a:solidFill>
                  <a:schemeClr val="tx1"/>
                </a:solidFill>
                <a:latin typeface="+mn-lt"/>
              </a:rPr>
              <a:t>CONFIDENTIAL AND PROPRIETARY</a:t>
            </a:r>
          </a:p>
          <a:p>
            <a:pPr defTabSz="804863" eaLnBrk="0" hangingPunct="0"/>
            <a:r>
              <a:rPr lang="en-US" sz="800" dirty="0">
                <a:solidFill>
                  <a:schemeClr val="tx1"/>
                </a:solidFill>
                <a:latin typeface="+mn-lt"/>
              </a:rPr>
              <a:t>Any use of this material without specific permission of McKinsey &amp; Company </a:t>
            </a:r>
            <a:br>
              <a:rPr lang="en-US" sz="800" dirty="0">
                <a:solidFill>
                  <a:schemeClr val="tx1"/>
                </a:solidFill>
                <a:latin typeface="+mn-lt"/>
              </a:rPr>
            </a:br>
            <a:r>
              <a:rPr lang="en-US" sz="800" dirty="0">
                <a:solidFill>
                  <a:schemeClr val="tx1"/>
                </a:solidFill>
                <a:latin typeface="+mn-lt"/>
              </a:rPr>
              <a:t>is strictly prohibited</a:t>
            </a:r>
          </a:p>
        </p:txBody>
      </p:sp>
    </p:spTree>
    <p:extLst>
      <p:ext uri="{BB962C8B-B14F-4D97-AF65-F5344CB8AC3E}">
        <p14:creationId xmlns:p14="http://schemas.microsoft.com/office/powerpoint/2010/main" val="3543058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293AC4C-5B2F-4A0C-8C9B-7295BEE1F457}"/>
              </a:ext>
            </a:extLst>
          </p:cNvPr>
          <p:cNvGraphicFramePr>
            <a:graphicFrameLocks noChangeAspect="1"/>
          </p:cNvGraphicFramePr>
          <p:nvPr userDrawn="1">
            <p:custDataLst>
              <p:tags r:id="rId2"/>
            </p:custDataLst>
            <p:extLst>
              <p:ext uri="{D42A27DB-BD31-4B8C-83A1-F6EECF244321}">
                <p14:modId xmlns:p14="http://schemas.microsoft.com/office/powerpoint/2010/main" val="19312443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88" name="think-cell Slide" r:id="rId17" imgW="572" imgH="588" progId="TCLayout.ActiveDocument.1">
                  <p:embed/>
                </p:oleObj>
              </mc:Choice>
              <mc:Fallback>
                <p:oleObj name="think-cell Slide" r:id="rId17" imgW="572" imgH="588" progId="TCLayout.ActiveDocument.1">
                  <p:embed/>
                  <p:pic>
                    <p:nvPicPr>
                      <p:cNvPr id="3" name="Object 2" hidden="1">
                        <a:extLst>
                          <a:ext uri="{FF2B5EF4-FFF2-40B4-BE49-F238E27FC236}">
                            <a16:creationId xmlns:a16="http://schemas.microsoft.com/office/drawing/2014/main" id="{C293AC4C-5B2F-4A0C-8C9B-7295BEE1F457}"/>
                          </a:ext>
                        </a:extLst>
                      </p:cNvPr>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8F8ABD0-305F-4DFC-AC60-1FB7BB16830A}"/>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7830312" y="0"/>
            <a:ext cx="4361688"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AEC46ACE-42CD-4304-9E51-86DBC38CA4EB}"/>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2" name="BottomLineRight">
            <a:extLst>
              <a:ext uri="{FF2B5EF4-FFF2-40B4-BE49-F238E27FC236}">
                <a16:creationId xmlns:a16="http://schemas.microsoft.com/office/drawing/2014/main" id="{6425396B-5490-4E4D-8EA4-E4AB4F98BF62}"/>
              </a:ext>
            </a:extLst>
          </p:cNvPr>
          <p:cNvCxnSpPr/>
          <p:nvPr userDrawn="1">
            <p:custDataLst>
              <p:tags r:id="rId7"/>
            </p:custDataLst>
          </p:nvPr>
        </p:nvCxnSpPr>
        <p:spPr>
          <a:xfrm>
            <a:off x="8173371" y="6453769"/>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BottomLineLeft">
            <a:extLst>
              <a:ext uri="{FF2B5EF4-FFF2-40B4-BE49-F238E27FC236}">
                <a16:creationId xmlns:a16="http://schemas.microsoft.com/office/drawing/2014/main" id="{570396F1-4249-402C-975E-F70778173C25}"/>
              </a:ext>
            </a:extLst>
          </p:cNvPr>
          <p:cNvCxnSpPr/>
          <p:nvPr userDrawn="1">
            <p:custDataLst>
              <p:tags r:id="rId8"/>
            </p:custDataLst>
          </p:nvPr>
        </p:nvCxnSpPr>
        <p:spPr>
          <a:xfrm>
            <a:off x="554736" y="6453769"/>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Right">
            <a:extLst>
              <a:ext uri="{FF2B5EF4-FFF2-40B4-BE49-F238E27FC236}">
                <a16:creationId xmlns:a16="http://schemas.microsoft.com/office/drawing/2014/main" id="{C5BD98EE-C09E-457E-A028-EBE485145AA3}"/>
              </a:ext>
            </a:extLst>
          </p:cNvPr>
          <p:cNvCxnSpPr/>
          <p:nvPr userDrawn="1">
            <p:custDataLst>
              <p:tags r:id="rId9"/>
            </p:custDataLst>
          </p:nvPr>
        </p:nvCxnSpPr>
        <p:spPr>
          <a:xfrm>
            <a:off x="8173371" y="1181906"/>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TopLineLeft">
            <a:extLst>
              <a:ext uri="{FF2B5EF4-FFF2-40B4-BE49-F238E27FC236}">
                <a16:creationId xmlns:a16="http://schemas.microsoft.com/office/drawing/2014/main" id="{47D3FB95-30DE-4983-B5AE-01B80542C0DD}"/>
              </a:ext>
            </a:extLst>
          </p:cNvPr>
          <p:cNvCxnSpPr/>
          <p:nvPr userDrawn="1">
            <p:custDataLst>
              <p:tags r:id="rId10"/>
            </p:custDataLst>
          </p:nvPr>
        </p:nvCxnSpPr>
        <p:spPr>
          <a:xfrm>
            <a:off x="554736"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8D646E-BD43-4948-96FE-F798F0E18D71}"/>
              </a:ext>
            </a:extLst>
          </p:cNvPr>
          <p:cNvCxnSpPr/>
          <p:nvPr userDrawn="1">
            <p:custDataLst>
              <p:tags r:id="rId11"/>
            </p:custDataLst>
          </p:nvPr>
        </p:nvCxnSpPr>
        <p:spPr>
          <a:xfrm>
            <a:off x="554736"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1" name="5. Source" hidden="1">
            <a:extLst>
              <a:ext uri="{FF2B5EF4-FFF2-40B4-BE49-F238E27FC236}">
                <a16:creationId xmlns:a16="http://schemas.microsoft.com/office/drawing/2014/main" id="{F25A304F-F50E-4F96-991D-CFEB07060178}"/>
              </a:ext>
            </a:extLst>
          </p:cNvPr>
          <p:cNvSpPr txBox="1"/>
          <p:nvPr userDrawn="1">
            <p:custDataLst>
              <p:tags r:id="rId12"/>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25" name="2. Slide Title">
            <a:extLst>
              <a:ext uri="{FF2B5EF4-FFF2-40B4-BE49-F238E27FC236}">
                <a16:creationId xmlns:a16="http://schemas.microsoft.com/office/drawing/2014/main" id="{AA4BE143-5F32-4F04-B536-5DD597732824}"/>
              </a:ext>
            </a:extLst>
          </p:cNvPr>
          <p:cNvSpPr>
            <a:spLocks noGrp="1"/>
          </p:cNvSpPr>
          <p:nvPr>
            <p:ph type="title"/>
            <p:custDataLst>
              <p:tags r:id="rId13"/>
            </p:custDataLst>
          </p:nvPr>
        </p:nvSpPr>
        <p:spPr>
          <a:xfrm>
            <a:off x="554736" y="182372"/>
            <a:ext cx="6967728" cy="731520"/>
          </a:xfrm>
        </p:spPr>
        <p:txBody>
          <a:bodyPr/>
          <a:lstStyle/>
          <a:p>
            <a:r>
              <a:rPr lang="en-US"/>
              <a:t>Click to edit Master title style</a:t>
            </a:r>
            <a:endParaRPr lang="en-US" dirty="0"/>
          </a:p>
        </p:txBody>
      </p:sp>
      <p:sp>
        <p:nvSpPr>
          <p:cNvPr id="26" name="3. Subtitle">
            <a:extLst>
              <a:ext uri="{FF2B5EF4-FFF2-40B4-BE49-F238E27FC236}">
                <a16:creationId xmlns:a16="http://schemas.microsoft.com/office/drawing/2014/main" id="{97E30C8F-A677-42C7-A072-4ACC7DC3D698}"/>
              </a:ext>
            </a:extLst>
          </p:cNvPr>
          <p:cNvSpPr>
            <a:spLocks noGrp="1"/>
          </p:cNvSpPr>
          <p:nvPr>
            <p:ph type="subTitle" idx="1"/>
            <p:custDataLst>
              <p:tags r:id="rId14"/>
            </p:custDataLst>
          </p:nvPr>
        </p:nvSpPr>
        <p:spPr>
          <a:xfrm>
            <a:off x="554736" y="903861"/>
            <a:ext cx="6967728" cy="276999"/>
          </a:xfrm>
        </p:spPr>
        <p:txBody>
          <a:bodyPr anchor="ctr" anchorCtr="0"/>
          <a:lstStyle/>
          <a:p>
            <a:r>
              <a:rPr lang="en-US" sz="1600"/>
              <a:t>Click to edit Master subtitle style</a:t>
            </a:r>
            <a:endParaRPr lang="en-US" sz="1600" dirty="0"/>
          </a:p>
        </p:txBody>
      </p:sp>
      <p:sp>
        <p:nvSpPr>
          <p:cNvPr id="19" name="1. On-page tracker">
            <a:extLst>
              <a:ext uri="{FF2B5EF4-FFF2-40B4-BE49-F238E27FC236}">
                <a16:creationId xmlns:a16="http://schemas.microsoft.com/office/drawing/2014/main" id="{288125BB-6CB4-4B7C-8E2B-CB1912430A39}"/>
              </a:ext>
            </a:extLst>
          </p:cNvPr>
          <p:cNvSpPr>
            <a:spLocks noGrp="1"/>
          </p:cNvSpPr>
          <p:nvPr>
            <p:ph type="body" sz="quarter" idx="18" hasCustomPrompt="1"/>
            <p:custDataLst>
              <p:tags r:id="rId15"/>
            </p:custDataLst>
          </p:nvPr>
        </p:nvSpPr>
        <p:spPr>
          <a:xfrm>
            <a:off x="8173370" y="78768"/>
            <a:ext cx="3466941" cy="123111"/>
          </a:xfrm>
        </p:spPr>
        <p:txBody>
          <a:bodyPr wrap="square"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911390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4 ">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2"/>
            </p:custDataLst>
            <p:extLst>
              <p:ext uri="{D42A27DB-BD31-4B8C-83A1-F6EECF244321}">
                <p14:modId xmlns:p14="http://schemas.microsoft.com/office/powerpoint/2010/main" val="16023464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312" name="think-cell Slide" r:id="rId16" imgW="413" imgH="416" progId="TCLayout.ActiveDocument.1">
                  <p:embed/>
                </p:oleObj>
              </mc:Choice>
              <mc:Fallback>
                <p:oleObj name="think-cell Slide" r:id="rId16"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5C86E70-6ADC-4EA2-90F2-373AC4FDE5D0}"/>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2500" b="1" i="0" u="none" strike="noStrike" kern="1200" cap="none" spc="0" normalizeH="0" baseline="0" noProof="0" dirty="0" err="1">
              <a:ln>
                <a:noFill/>
              </a:ln>
              <a:solidFill>
                <a:srgbClr val="FFFFFF"/>
              </a:solidFill>
              <a:effectLst/>
              <a:uLnTx/>
              <a:uFillTx/>
              <a:latin typeface="Georgia" panose="02040502050405020303" pitchFamily="18" charset="0"/>
              <a:ea typeface="+mj-ea"/>
              <a:cs typeface="+mj-cs"/>
              <a:sym typeface="Georgia" panose="02040502050405020303" pitchFamily="18" charset="0"/>
            </a:endParaRPr>
          </a:p>
        </p:txBody>
      </p:sp>
      <p:sp>
        <p:nvSpPr>
          <p:cNvPr id="23" name="RectangleLight">
            <a:extLst>
              <a:ext uri="{FF2B5EF4-FFF2-40B4-BE49-F238E27FC236}">
                <a16:creationId xmlns:a16="http://schemas.microsoft.com/office/drawing/2014/main" id="{A80E2F68-4ED6-42EF-9858-2FE4B1382825}"/>
              </a:ext>
            </a:extLst>
          </p:cNvPr>
          <p:cNvSpPr/>
          <p:nvPr userDrawn="1">
            <p:custDataLst>
              <p:tags r:id="rId4"/>
            </p:custDataLst>
          </p:nvPr>
        </p:nvSpPr>
        <p:spPr bwMode="ltGray">
          <a:xfrm>
            <a:off x="8781416" y="0"/>
            <a:ext cx="3410584"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rial" panose="020B0604020202020204" pitchFamily="34" charset="0"/>
              <a:ea typeface="+mn-ea"/>
              <a:cs typeface="+mn-cs"/>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McKinsey &amp; Company</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cxnSp>
        <p:nvCxnSpPr>
          <p:cNvPr id="27" name="BottomLineRight">
            <a:extLst>
              <a:ext uri="{FF2B5EF4-FFF2-40B4-BE49-F238E27FC236}">
                <a16:creationId xmlns:a16="http://schemas.microsoft.com/office/drawing/2014/main" id="{C7EF0021-7C64-4C3A-BB10-343D51B3F040}"/>
              </a:ext>
            </a:extLst>
          </p:cNvPr>
          <p:cNvCxnSpPr/>
          <p:nvPr>
            <p:custDataLst>
              <p:tags r:id="rId7"/>
            </p:custDataLst>
          </p:nvPr>
        </p:nvCxnSpPr>
        <p:spPr>
          <a:xfrm>
            <a:off x="9119861" y="6453769"/>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8" name="BottomLineLeft">
            <a:extLst>
              <a:ext uri="{FF2B5EF4-FFF2-40B4-BE49-F238E27FC236}">
                <a16:creationId xmlns:a16="http://schemas.microsoft.com/office/drawing/2014/main" id="{769848ED-A1D9-4D6F-AC16-5512562B47A0}"/>
              </a:ext>
            </a:extLst>
          </p:cNvPr>
          <p:cNvCxnSpPr/>
          <p:nvPr>
            <p:custDataLst>
              <p:tags r:id="rId8"/>
            </p:custDataLst>
          </p:nvPr>
        </p:nvCxnSpPr>
        <p:spPr>
          <a:xfrm>
            <a:off x="554736" y="6453769"/>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TopLineRight">
            <a:extLst>
              <a:ext uri="{FF2B5EF4-FFF2-40B4-BE49-F238E27FC236}">
                <a16:creationId xmlns:a16="http://schemas.microsoft.com/office/drawing/2014/main" id="{9DD5C457-8894-4C00-BE39-CE61754727F6}"/>
              </a:ext>
            </a:extLst>
          </p:cNvPr>
          <p:cNvCxnSpPr/>
          <p:nvPr userDrawn="1">
            <p:custDataLst>
              <p:tags r:id="rId9"/>
            </p:custDataLst>
          </p:nvPr>
        </p:nvCxnSpPr>
        <p:spPr>
          <a:xfrm>
            <a:off x="9119861" y="1181906"/>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TopLineLeft">
            <a:extLst>
              <a:ext uri="{FF2B5EF4-FFF2-40B4-BE49-F238E27FC236}">
                <a16:creationId xmlns:a16="http://schemas.microsoft.com/office/drawing/2014/main" id="{8B2884B5-93FA-4ECC-9065-3398231F02FC}"/>
              </a:ext>
            </a:extLst>
          </p:cNvPr>
          <p:cNvCxnSpPr/>
          <p:nvPr userDrawn="1">
            <p:custDataLst>
              <p:tags r:id="rId10"/>
            </p:custDataLst>
          </p:nvPr>
        </p:nvCxnSpPr>
        <p:spPr>
          <a:xfrm>
            <a:off x="554736" y="1181906"/>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2" name="5. Source" hidden="1">
            <a:extLst>
              <a:ext uri="{FF2B5EF4-FFF2-40B4-BE49-F238E27FC236}">
                <a16:creationId xmlns:a16="http://schemas.microsoft.com/office/drawing/2014/main" id="{F5E9C22A-A356-4521-A359-338A663DFEA2}"/>
              </a:ext>
            </a:extLst>
          </p:cNvPr>
          <p:cNvSpPr txBox="1"/>
          <p:nvPr userDrawn="1">
            <p:custDataLst>
              <p:tags r:id="rId1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Source: …</a:t>
            </a:r>
          </a:p>
        </p:txBody>
      </p:sp>
      <p:sp>
        <p:nvSpPr>
          <p:cNvPr id="20" name="1. On-page tracker">
            <a:extLst>
              <a:ext uri="{FF2B5EF4-FFF2-40B4-BE49-F238E27FC236}">
                <a16:creationId xmlns:a16="http://schemas.microsoft.com/office/drawing/2014/main" id="{CA286AFC-8B29-4E70-86B3-6C866D5BEC95}"/>
              </a:ext>
            </a:extLst>
          </p:cNvPr>
          <p:cNvSpPr>
            <a:spLocks noGrp="1"/>
          </p:cNvSpPr>
          <p:nvPr>
            <p:ph type="body" sz="quarter" idx="17" hasCustomPrompt="1"/>
            <p:custDataLst>
              <p:tags r:id="rId12"/>
            </p:custDataLst>
          </p:nvPr>
        </p:nvSpPr>
        <p:spPr>
          <a:xfrm>
            <a:off x="9119860" y="78768"/>
            <a:ext cx="2520451" cy="123111"/>
          </a:xfrm>
        </p:spPr>
        <p:txBody>
          <a:bodyPr wrap="square" anchor="ctr" anchorCtr="0">
            <a:spAutoFit/>
          </a:bodyPr>
          <a:lstStyle>
            <a:lvl1pPr algn="r">
              <a:defRPr sz="800">
                <a:latin typeface="+mn-lt"/>
              </a:defRPr>
            </a:lvl1pPr>
          </a:lstStyle>
          <a:p>
            <a:pPr lvl="0"/>
            <a:r>
              <a:rPr lang="en-US" dirty="0"/>
              <a:t>Chapter › Topic</a:t>
            </a:r>
          </a:p>
        </p:txBody>
      </p:sp>
      <p:sp>
        <p:nvSpPr>
          <p:cNvPr id="21" name="2. Slide Title">
            <a:extLst>
              <a:ext uri="{FF2B5EF4-FFF2-40B4-BE49-F238E27FC236}">
                <a16:creationId xmlns:a16="http://schemas.microsoft.com/office/drawing/2014/main" id="{37073CF3-4B2B-440D-B24E-174E36B7892F}"/>
              </a:ext>
            </a:extLst>
          </p:cNvPr>
          <p:cNvSpPr>
            <a:spLocks noGrp="1"/>
          </p:cNvSpPr>
          <p:nvPr>
            <p:ph type="title"/>
            <p:custDataLst>
              <p:tags r:id="rId13"/>
            </p:custDataLst>
          </p:nvPr>
        </p:nvSpPr>
        <p:spPr>
          <a:xfrm>
            <a:off x="554736" y="182372"/>
            <a:ext cx="7918704" cy="731520"/>
          </a:xfrm>
        </p:spPr>
        <p:txBody>
          <a:bodyPr/>
          <a:lstStyle/>
          <a:p>
            <a:r>
              <a:rPr lang="en-US"/>
              <a:t>Click to edit Master title style</a:t>
            </a:r>
            <a:endParaRPr lang="en-US" dirty="0"/>
          </a:p>
        </p:txBody>
      </p:sp>
      <p:sp>
        <p:nvSpPr>
          <p:cNvPr id="26" name="3. Subtitle">
            <a:extLst>
              <a:ext uri="{FF2B5EF4-FFF2-40B4-BE49-F238E27FC236}">
                <a16:creationId xmlns:a16="http://schemas.microsoft.com/office/drawing/2014/main" id="{61C78DC4-4C20-4AA3-93C4-00442F85A83B}"/>
              </a:ext>
            </a:extLst>
          </p:cNvPr>
          <p:cNvSpPr>
            <a:spLocks noGrp="1"/>
          </p:cNvSpPr>
          <p:nvPr>
            <p:ph type="subTitle" idx="1"/>
            <p:custDataLst>
              <p:tags r:id="rId14"/>
            </p:custDataLst>
          </p:nvPr>
        </p:nvSpPr>
        <p:spPr>
          <a:xfrm>
            <a:off x="554736" y="903861"/>
            <a:ext cx="7918704" cy="276999"/>
          </a:xfrm>
        </p:spPr>
        <p:txBody>
          <a:bodyPr anchor="ctr" anchorCtr="0"/>
          <a:lstStyle/>
          <a:p>
            <a:r>
              <a:rPr lang="en-US" sz="1600"/>
              <a:t>Click to edit Master subtitle style</a:t>
            </a:r>
            <a:endParaRPr lang="en-US" sz="1600" dirty="0"/>
          </a:p>
        </p:txBody>
      </p:sp>
    </p:spTree>
    <p:extLst>
      <p:ext uri="{BB962C8B-B14F-4D97-AF65-F5344CB8AC3E}">
        <p14:creationId xmlns:p14="http://schemas.microsoft.com/office/powerpoint/2010/main" val="1470861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line">
    <p:spTree>
      <p:nvGrpSpPr>
        <p:cNvPr id="1" name=""/>
        <p:cNvGrpSpPr/>
        <p:nvPr/>
      </p:nvGrpSpPr>
      <p:grpSpPr>
        <a:xfrm>
          <a:off x="0" y="0"/>
          <a:ext cx="0" cy="0"/>
          <a:chOff x="0" y="0"/>
          <a:chExt cx="0" cy="0"/>
        </a:xfrm>
      </p:grpSpPr>
      <p:cxnSp>
        <p:nvCxnSpPr>
          <p:cNvPr id="103" name="BottomLine">
            <a:extLst>
              <a:ext uri="{FF2B5EF4-FFF2-40B4-BE49-F238E27FC236}">
                <a16:creationId xmlns:a16="http://schemas.microsoft.com/office/drawing/2014/main" id="{1A205B6C-F79D-4193-9FCF-230AF1D51716}"/>
              </a:ext>
            </a:extLst>
          </p:cNvPr>
          <p:cNvCxnSpPr/>
          <p:nvPr userDrawn="1">
            <p:custDataLst>
              <p:tags r:id="rId1"/>
            </p:custDataLst>
          </p:nvPr>
        </p:nvCxnSpPr>
        <p:spPr>
          <a:xfrm>
            <a:off x="554736" y="6453769"/>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
            <a:extLst>
              <a:ext uri="{FF2B5EF4-FFF2-40B4-BE49-F238E27FC236}">
                <a16:creationId xmlns:a16="http://schemas.microsoft.com/office/drawing/2014/main" id="{CB6CF5F8-7994-4E97-9AE6-6C98CE30967C}"/>
              </a:ext>
            </a:extLst>
          </p:cNvPr>
          <p:cNvCxnSpPr/>
          <p:nvPr userDrawn="1">
            <p:custDataLst>
              <p:tags r:id="rId2"/>
            </p:custDataLst>
          </p:nvPr>
        </p:nvCxnSpPr>
        <p:spPr>
          <a:xfrm>
            <a:off x="554736" y="1181906"/>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4" name="SlideLogoText">
            <a:extLst>
              <a:ext uri="{FF2B5EF4-FFF2-40B4-BE49-F238E27FC236}">
                <a16:creationId xmlns:a16="http://schemas.microsoft.com/office/drawing/2014/main" id="{B789CE62-716F-47B1-B8FE-60436A1FA5A7}"/>
              </a:ext>
            </a:extLst>
          </p:cNvPr>
          <p:cNvSpPr txBox="1"/>
          <p:nvPr userDrawn="1">
            <p:custDataLst>
              <p:tags r:id="rId3"/>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5" name="Slide Number">
            <a:extLst>
              <a:ext uri="{FF2B5EF4-FFF2-40B4-BE49-F238E27FC236}">
                <a16:creationId xmlns:a16="http://schemas.microsoft.com/office/drawing/2014/main" id="{0AA537C7-2883-43C1-848C-3A4E9645077F}"/>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5"/>
            </p:custDataLst>
          </p:nvPr>
        </p:nvSpPr>
        <p:spPr>
          <a:xfrm>
            <a:off x="554736" y="175171"/>
            <a:ext cx="11082528" cy="989512"/>
          </a:xfrm>
        </p:spPr>
        <p:txBody>
          <a:bodyPr>
            <a:noAutofit/>
          </a:bodyPr>
          <a:lstStyle>
            <a:lvl1pPr>
              <a:defRPr/>
            </a:lvl1pPr>
          </a:lstStyle>
          <a:p>
            <a:r>
              <a:rPr lang="en-US"/>
              <a:t>Click to edit Master title style</a:t>
            </a:r>
            <a:endParaRPr lang="en-US" dirty="0"/>
          </a:p>
        </p:txBody>
      </p:sp>
      <p:sp>
        <p:nvSpPr>
          <p:cNvPr id="10" name="5. Source" hidden="1">
            <a:extLst>
              <a:ext uri="{FF2B5EF4-FFF2-40B4-BE49-F238E27FC236}">
                <a16:creationId xmlns:a16="http://schemas.microsoft.com/office/drawing/2014/main" id="{81E2484B-3E40-408C-A350-5EB40C8A09F0}"/>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9" name="1. On-page tracker">
            <a:extLst>
              <a:ext uri="{FF2B5EF4-FFF2-40B4-BE49-F238E27FC236}">
                <a16:creationId xmlns:a16="http://schemas.microsoft.com/office/drawing/2014/main" id="{A91FB312-B423-41B9-AEAA-2BE53183470B}"/>
              </a:ext>
            </a:extLst>
          </p:cNvPr>
          <p:cNvSpPr>
            <a:spLocks noGrp="1"/>
          </p:cNvSpPr>
          <p:nvPr>
            <p:ph type="body" sz="quarter" idx="17" hasCustomPrompt="1"/>
            <p:custDataLst>
              <p:tags r:id="rId7"/>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9774993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ustom">
    <p:spTree>
      <p:nvGrpSpPr>
        <p:cNvPr id="1" name=""/>
        <p:cNvGrpSpPr/>
        <p:nvPr/>
      </p:nvGrpSpPr>
      <p:grpSpPr>
        <a:xfrm>
          <a:off x="0" y="0"/>
          <a:ext cx="0" cy="0"/>
          <a:chOff x="0" y="0"/>
          <a:chExt cx="0" cy="0"/>
        </a:xfrm>
      </p:grpSpPr>
      <p:sp>
        <p:nvSpPr>
          <p:cNvPr id="8" name="SlideLogoText">
            <a:extLst>
              <a:ext uri="{FF2B5EF4-FFF2-40B4-BE49-F238E27FC236}">
                <a16:creationId xmlns:a16="http://schemas.microsoft.com/office/drawing/2014/main" id="{92A63429-03F1-4595-BAE1-A5F5E74A0DF2}"/>
              </a:ext>
            </a:extLst>
          </p:cNvPr>
          <p:cNvSpPr txBox="1"/>
          <p:nvPr userDrawn="1">
            <p:custDataLst>
              <p:tags r:id="rId1"/>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9" name="Slide Number">
            <a:extLst>
              <a:ext uri="{FF2B5EF4-FFF2-40B4-BE49-F238E27FC236}">
                <a16:creationId xmlns:a16="http://schemas.microsoft.com/office/drawing/2014/main" id="{6982A9EE-ED1D-4D7E-84CA-3C36D0891D68}"/>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09F9A864-CDB7-4063-BBF8-591908AA18D0}"/>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9AEB01CB-E358-4EC5-960A-ABFC66CD5A21}"/>
              </a:ext>
            </a:extLst>
          </p:cNvPr>
          <p:cNvSpPr>
            <a:spLocks noGrp="1"/>
          </p:cNvSpPr>
          <p:nvPr>
            <p:ph type="body" sz="quarter" idx="17" hasCustomPrompt="1"/>
            <p:custDataLst>
              <p:tags r:id="rId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86300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32E4BA7-205B-4431-879A-B60A0FD6D20C}"/>
              </a:ext>
            </a:extLst>
          </p:cNvPr>
          <p:cNvGraphicFramePr>
            <a:graphicFrameLocks noChangeAspect="1"/>
          </p:cNvGraphicFramePr>
          <p:nvPr userDrawn="1">
            <p:custDataLst>
              <p:tags r:id="rId2"/>
            </p:custDataLst>
            <p:extLst>
              <p:ext uri="{D42A27DB-BD31-4B8C-83A1-F6EECF244321}">
                <p14:modId xmlns:p14="http://schemas.microsoft.com/office/powerpoint/2010/main" val="38778887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336" name="think-cell Slide" r:id="rId6" imgW="344" imgH="344" progId="TCLayout.ActiveDocument.1">
                  <p:embed/>
                </p:oleObj>
              </mc:Choice>
              <mc:Fallback>
                <p:oleObj name="think-cell Slide" r:id="rId6" imgW="344" imgH="344" progId="TCLayout.ActiveDocument.1">
                  <p:embed/>
                  <p:pic>
                    <p:nvPicPr>
                      <p:cNvPr id="4" name="Object 3" hidden="1">
                        <a:extLst>
                          <a:ext uri="{FF2B5EF4-FFF2-40B4-BE49-F238E27FC236}">
                            <a16:creationId xmlns:a16="http://schemas.microsoft.com/office/drawing/2014/main" id="{832E4BA7-205B-4431-879A-B60A0FD6D20C}"/>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pic>
        <p:nvPicPr>
          <p:cNvPr id="9" name="Partnership">
            <a:extLst>
              <a:ext uri="{FF2B5EF4-FFF2-40B4-BE49-F238E27FC236}">
                <a16:creationId xmlns:a16="http://schemas.microsoft.com/office/drawing/2014/main" id="{7C3A32BD-483D-48A2-B0AF-7A5223571242}"/>
              </a:ext>
            </a:extLst>
          </p:cNvPr>
          <p:cNvPicPr>
            <a:picLocks noChangeAspect="1"/>
          </p:cNvPicPr>
          <p:nvPr userDrawn="1"/>
        </p:nvPicPr>
        <p:blipFill>
          <a:blip r:embed="rId8"/>
          <a:stretch>
            <a:fillRect/>
          </a:stretch>
        </p:blipFill>
        <p:spPr>
          <a:xfrm>
            <a:off x="0" y="0"/>
            <a:ext cx="12192000" cy="6858000"/>
          </a:xfrm>
          <a:prstGeom prst="rect">
            <a:avLst/>
          </a:prstGeom>
        </p:spPr>
      </p:pic>
      <p:grpSp>
        <p:nvGrpSpPr>
          <p:cNvPr id="13" name="LogoImage">
            <a:extLst>
              <a:ext uri="{FF2B5EF4-FFF2-40B4-BE49-F238E27FC236}">
                <a16:creationId xmlns:a16="http://schemas.microsoft.com/office/drawing/2014/main" id="{CC7EE236-F5C9-45E4-A938-FB794BCDD026}"/>
              </a:ext>
            </a:extLst>
          </p:cNvPr>
          <p:cNvGrpSpPr>
            <a:grpSpLocks noChangeAspect="1"/>
          </p:cNvGrpSpPr>
          <p:nvPr userDrawn="1">
            <p:custDataLst>
              <p:tags r:id="rId3"/>
            </p:custDataLst>
          </p:nvPr>
        </p:nvGrpSpPr>
        <p:grpSpPr bwMode="black">
          <a:xfrm>
            <a:off x="549271" y="481160"/>
            <a:ext cx="1893201" cy="585216"/>
            <a:chOff x="0" y="973"/>
            <a:chExt cx="7680" cy="2374"/>
          </a:xfrm>
        </p:grpSpPr>
        <p:sp>
          <p:nvSpPr>
            <p:cNvPr id="14" name="AutoShape 3">
              <a:extLst>
                <a:ext uri="{FF2B5EF4-FFF2-40B4-BE49-F238E27FC236}">
                  <a16:creationId xmlns:a16="http://schemas.microsoft.com/office/drawing/2014/main" id="{DD51008E-BD46-4558-BF00-CDD9F0CE18C6}"/>
                </a:ext>
              </a:extLst>
            </p:cNvPr>
            <p:cNvSpPr>
              <a:spLocks noChangeAspect="1" noChangeArrowheads="1" noTextEdit="1"/>
            </p:cNvSpPr>
            <p:nvPr userDrawn="1"/>
          </p:nvSpPr>
          <p:spPr bwMode="black">
            <a:xfrm>
              <a:off x="0" y="973"/>
              <a:ext cx="7680" cy="2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5" name="Freeform 5">
              <a:extLst>
                <a:ext uri="{FF2B5EF4-FFF2-40B4-BE49-F238E27FC236}">
                  <a16:creationId xmlns:a16="http://schemas.microsoft.com/office/drawing/2014/main" id="{FC37904A-905D-4FD7-8DD4-604C419D9AB5}"/>
                </a:ext>
              </a:extLst>
            </p:cNvPr>
            <p:cNvSpPr>
              <a:spLocks noEditPoints="1"/>
            </p:cNvSpPr>
            <p:nvPr userDrawn="1"/>
          </p:nvSpPr>
          <p:spPr bwMode="black">
            <a:xfrm>
              <a:off x="0" y="974"/>
              <a:ext cx="7680" cy="2373"/>
            </a:xfrm>
            <a:custGeom>
              <a:avLst/>
              <a:gdLst>
                <a:gd name="T0" fmla="*/ 4209 w 15155"/>
                <a:gd name="T1" fmla="*/ 2986 h 4678"/>
                <a:gd name="T2" fmla="*/ 3707 w 15155"/>
                <a:gd name="T3" fmla="*/ 2422 h 4678"/>
                <a:gd name="T4" fmla="*/ 3712 w 15155"/>
                <a:gd name="T5" fmla="*/ 2340 h 4678"/>
                <a:gd name="T6" fmla="*/ 4724 w 15155"/>
                <a:gd name="T7" fmla="*/ 4124 h 4678"/>
                <a:gd name="T8" fmla="*/ 3330 w 15155"/>
                <a:gd name="T9" fmla="*/ 3521 h 4678"/>
                <a:gd name="T10" fmla="*/ 5673 w 15155"/>
                <a:gd name="T11" fmla="*/ 3002 h 4678"/>
                <a:gd name="T12" fmla="*/ 6627 w 15155"/>
                <a:gd name="T13" fmla="*/ 2408 h 4678"/>
                <a:gd name="T14" fmla="*/ 6279 w 15155"/>
                <a:gd name="T15" fmla="*/ 4007 h 4678"/>
                <a:gd name="T16" fmla="*/ 10270 w 15155"/>
                <a:gd name="T17" fmla="*/ 3073 h 4678"/>
                <a:gd name="T18" fmla="*/ 10801 w 15155"/>
                <a:gd name="T19" fmla="*/ 4678 h 4678"/>
                <a:gd name="T20" fmla="*/ 11466 w 15155"/>
                <a:gd name="T21" fmla="*/ 3537 h 4678"/>
                <a:gd name="T22" fmla="*/ 10602 w 15155"/>
                <a:gd name="T23" fmla="*/ 3405 h 4678"/>
                <a:gd name="T24" fmla="*/ 14762 w 15155"/>
                <a:gd name="T25" fmla="*/ 3073 h 4678"/>
                <a:gd name="T26" fmla="*/ 14505 w 15155"/>
                <a:gd name="T27" fmla="*/ 2986 h 4678"/>
                <a:gd name="T28" fmla="*/ 14145 w 15155"/>
                <a:gd name="T29" fmla="*/ 4620 h 4678"/>
                <a:gd name="T30" fmla="*/ 15155 w 15155"/>
                <a:gd name="T31" fmla="*/ 2986 h 4678"/>
                <a:gd name="T32" fmla="*/ 10231 w 15155"/>
                <a:gd name="T33" fmla="*/ 4037 h 4678"/>
                <a:gd name="T34" fmla="*/ 9005 w 15155"/>
                <a:gd name="T35" fmla="*/ 2961 h 4678"/>
                <a:gd name="T36" fmla="*/ 8378 w 15155"/>
                <a:gd name="T37" fmla="*/ 3194 h 4678"/>
                <a:gd name="T38" fmla="*/ 8775 w 15155"/>
                <a:gd name="T39" fmla="*/ 4037 h 4678"/>
                <a:gd name="T40" fmla="*/ 9107 w 15155"/>
                <a:gd name="T41" fmla="*/ 3916 h 4678"/>
                <a:gd name="T42" fmla="*/ 9439 w 15155"/>
                <a:gd name="T43" fmla="*/ 4037 h 4678"/>
                <a:gd name="T44" fmla="*/ 9712 w 15155"/>
                <a:gd name="T45" fmla="*/ 4037 h 4678"/>
                <a:gd name="T46" fmla="*/ 7962 w 15155"/>
                <a:gd name="T47" fmla="*/ 3741 h 4678"/>
                <a:gd name="T48" fmla="*/ 7962 w 15155"/>
                <a:gd name="T49" fmla="*/ 3741 h 4678"/>
                <a:gd name="T50" fmla="*/ 12654 w 15155"/>
                <a:gd name="T51" fmla="*/ 2986 h 4678"/>
                <a:gd name="T52" fmla="*/ 12586 w 15155"/>
                <a:gd name="T53" fmla="*/ 4036 h 4678"/>
                <a:gd name="T54" fmla="*/ 11780 w 15155"/>
                <a:gd name="T55" fmla="*/ 3367 h 4678"/>
                <a:gd name="T56" fmla="*/ 11871 w 15155"/>
                <a:gd name="T57" fmla="*/ 4146 h 4678"/>
                <a:gd name="T58" fmla="*/ 13060 w 15155"/>
                <a:gd name="T59" fmla="*/ 3917 h 4678"/>
                <a:gd name="T60" fmla="*/ 13423 w 15155"/>
                <a:gd name="T61" fmla="*/ 4037 h 4678"/>
                <a:gd name="T62" fmla="*/ 12250 w 15155"/>
                <a:gd name="T63" fmla="*/ 3787 h 4678"/>
                <a:gd name="T64" fmla="*/ 12250 w 15155"/>
                <a:gd name="T65" fmla="*/ 3787 h 4678"/>
                <a:gd name="T66" fmla="*/ 8758 w 15155"/>
                <a:gd name="T67" fmla="*/ 1080 h 4678"/>
                <a:gd name="T68" fmla="*/ 8559 w 15155"/>
                <a:gd name="T69" fmla="*/ 1013 h 4678"/>
                <a:gd name="T70" fmla="*/ 9105 w 15155"/>
                <a:gd name="T71" fmla="*/ 2310 h 4678"/>
                <a:gd name="T72" fmla="*/ 9553 w 15155"/>
                <a:gd name="T73" fmla="*/ 626 h 4678"/>
                <a:gd name="T74" fmla="*/ 9293 w 15155"/>
                <a:gd name="T75" fmla="*/ 713 h 4678"/>
                <a:gd name="T76" fmla="*/ 8947 w 15155"/>
                <a:gd name="T77" fmla="*/ 843 h 4678"/>
                <a:gd name="T78" fmla="*/ 5105 w 15155"/>
                <a:gd name="T79" fmla="*/ 349 h 4678"/>
                <a:gd name="T80" fmla="*/ 3793 w 15155"/>
                <a:gd name="T81" fmla="*/ 882 h 4678"/>
                <a:gd name="T82" fmla="*/ 5848 w 15155"/>
                <a:gd name="T83" fmla="*/ 981 h 4678"/>
                <a:gd name="T84" fmla="*/ 6211 w 15155"/>
                <a:gd name="T85" fmla="*/ 1763 h 4678"/>
                <a:gd name="T86" fmla="*/ 6296 w 15155"/>
                <a:gd name="T87" fmla="*/ 601 h 4678"/>
                <a:gd name="T88" fmla="*/ 5638 w 15155"/>
                <a:gd name="T89" fmla="*/ 833 h 4678"/>
                <a:gd name="T90" fmla="*/ 4836 w 15155"/>
                <a:gd name="T91" fmla="*/ 625 h 4678"/>
                <a:gd name="T92" fmla="*/ 4778 w 15155"/>
                <a:gd name="T93" fmla="*/ 1676 h 4678"/>
                <a:gd name="T94" fmla="*/ 4692 w 15155"/>
                <a:gd name="T95" fmla="*/ 0 h 4678"/>
                <a:gd name="T96" fmla="*/ 3614 w 15155"/>
                <a:gd name="T97" fmla="*/ 221 h 4678"/>
                <a:gd name="T98" fmla="*/ 3236 w 15155"/>
                <a:gd name="T99" fmla="*/ 88 h 4678"/>
                <a:gd name="T100" fmla="*/ 3836 w 15155"/>
                <a:gd name="T101" fmla="*/ 1763 h 4678"/>
                <a:gd name="T102" fmla="*/ 7219 w 15155"/>
                <a:gd name="T103" fmla="*/ 683 h 4678"/>
                <a:gd name="T104" fmla="*/ 7226 w 15155"/>
                <a:gd name="T105" fmla="*/ 598 h 4678"/>
                <a:gd name="T106" fmla="*/ 6952 w 15155"/>
                <a:gd name="T107" fmla="*/ 1361 h 4678"/>
                <a:gd name="T108" fmla="*/ 7720 w 15155"/>
                <a:gd name="T109" fmla="*/ 1446 h 4678"/>
                <a:gd name="T110" fmla="*/ 3049 w 15155"/>
                <a:gd name="T111" fmla="*/ 753 h 4678"/>
                <a:gd name="T112" fmla="*/ 2703 w 15155"/>
                <a:gd name="T113" fmla="*/ 1584 h 4678"/>
                <a:gd name="T114" fmla="*/ 87 w 15155"/>
                <a:gd name="T115" fmla="*/ 88 h 4678"/>
                <a:gd name="T116" fmla="*/ 549 w 15155"/>
                <a:gd name="T117" fmla="*/ 1763 h 4678"/>
                <a:gd name="T118" fmla="*/ 1609 w 15155"/>
                <a:gd name="T119" fmla="*/ 259 h 4678"/>
                <a:gd name="T120" fmla="*/ 2069 w 15155"/>
                <a:gd name="T121" fmla="*/ 1676 h 4678"/>
                <a:gd name="T122" fmla="*/ 2070 w 15155"/>
                <a:gd name="T123" fmla="*/ 0 h 4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55" h="4678">
                  <a:moveTo>
                    <a:pt x="4451" y="3751"/>
                  </a:moveTo>
                  <a:cubicBezTo>
                    <a:pt x="4549" y="3607"/>
                    <a:pt x="4604" y="3438"/>
                    <a:pt x="4609" y="3264"/>
                  </a:cubicBezTo>
                  <a:cubicBezTo>
                    <a:pt x="4611" y="3211"/>
                    <a:pt x="4732" y="3072"/>
                    <a:pt x="4766" y="3072"/>
                  </a:cubicBezTo>
                  <a:cubicBezTo>
                    <a:pt x="4834" y="3072"/>
                    <a:pt x="4834" y="3072"/>
                    <a:pt x="4834" y="3072"/>
                  </a:cubicBezTo>
                  <a:cubicBezTo>
                    <a:pt x="4834" y="2986"/>
                    <a:pt x="4834" y="2986"/>
                    <a:pt x="4834" y="2986"/>
                  </a:cubicBezTo>
                  <a:cubicBezTo>
                    <a:pt x="4209" y="2986"/>
                    <a:pt x="4209" y="2986"/>
                    <a:pt x="4209" y="2986"/>
                  </a:cubicBezTo>
                  <a:cubicBezTo>
                    <a:pt x="4209" y="3073"/>
                    <a:pt x="4209" y="3073"/>
                    <a:pt x="4209" y="3073"/>
                  </a:cubicBezTo>
                  <a:cubicBezTo>
                    <a:pt x="4380" y="3078"/>
                    <a:pt x="4487" y="3175"/>
                    <a:pt x="4487" y="3337"/>
                  </a:cubicBezTo>
                  <a:cubicBezTo>
                    <a:pt x="4487" y="3482"/>
                    <a:pt x="4463" y="3591"/>
                    <a:pt x="4395" y="3702"/>
                  </a:cubicBezTo>
                  <a:cubicBezTo>
                    <a:pt x="4155" y="3489"/>
                    <a:pt x="3882" y="3230"/>
                    <a:pt x="3654" y="2986"/>
                  </a:cubicBezTo>
                  <a:cubicBezTo>
                    <a:pt x="3501" y="2928"/>
                    <a:pt x="3404" y="2814"/>
                    <a:pt x="3404" y="2673"/>
                  </a:cubicBezTo>
                  <a:cubicBezTo>
                    <a:pt x="3404" y="2514"/>
                    <a:pt x="3518" y="2422"/>
                    <a:pt x="3707" y="2422"/>
                  </a:cubicBezTo>
                  <a:cubicBezTo>
                    <a:pt x="3942" y="2422"/>
                    <a:pt x="4116" y="2659"/>
                    <a:pt x="4116" y="2777"/>
                  </a:cubicBezTo>
                  <a:cubicBezTo>
                    <a:pt x="4191" y="2777"/>
                    <a:pt x="4191" y="2777"/>
                    <a:pt x="4191" y="2777"/>
                  </a:cubicBezTo>
                  <a:cubicBezTo>
                    <a:pt x="4191" y="2362"/>
                    <a:pt x="4191" y="2362"/>
                    <a:pt x="4191" y="2362"/>
                  </a:cubicBezTo>
                  <a:cubicBezTo>
                    <a:pt x="4116" y="2362"/>
                    <a:pt x="4116" y="2362"/>
                    <a:pt x="4116" y="2362"/>
                  </a:cubicBezTo>
                  <a:cubicBezTo>
                    <a:pt x="4097" y="2391"/>
                    <a:pt x="4074" y="2393"/>
                    <a:pt x="4034" y="2393"/>
                  </a:cubicBezTo>
                  <a:cubicBezTo>
                    <a:pt x="3959" y="2393"/>
                    <a:pt x="3874" y="2340"/>
                    <a:pt x="3712" y="2340"/>
                  </a:cubicBezTo>
                  <a:cubicBezTo>
                    <a:pt x="3453" y="2340"/>
                    <a:pt x="3288" y="2480"/>
                    <a:pt x="3288" y="2732"/>
                  </a:cubicBezTo>
                  <a:cubicBezTo>
                    <a:pt x="3288" y="2887"/>
                    <a:pt x="3346" y="2991"/>
                    <a:pt x="3431" y="3100"/>
                  </a:cubicBezTo>
                  <a:cubicBezTo>
                    <a:pt x="3253" y="3219"/>
                    <a:pt x="3146" y="3420"/>
                    <a:pt x="3148" y="3634"/>
                  </a:cubicBezTo>
                  <a:cubicBezTo>
                    <a:pt x="3148" y="3944"/>
                    <a:pt x="3421" y="4155"/>
                    <a:pt x="3707" y="4155"/>
                  </a:cubicBezTo>
                  <a:cubicBezTo>
                    <a:pt x="3966" y="4155"/>
                    <a:pt x="4145" y="4080"/>
                    <a:pt x="4286" y="3944"/>
                  </a:cubicBezTo>
                  <a:cubicBezTo>
                    <a:pt x="4431" y="4078"/>
                    <a:pt x="4552" y="4124"/>
                    <a:pt x="4724" y="4124"/>
                  </a:cubicBezTo>
                  <a:cubicBezTo>
                    <a:pt x="4913" y="4124"/>
                    <a:pt x="4913" y="4124"/>
                    <a:pt x="4913" y="4124"/>
                  </a:cubicBezTo>
                  <a:cubicBezTo>
                    <a:pt x="4913" y="4036"/>
                    <a:pt x="4913" y="4036"/>
                    <a:pt x="4913" y="4036"/>
                  </a:cubicBezTo>
                  <a:cubicBezTo>
                    <a:pt x="4809" y="4036"/>
                    <a:pt x="4809" y="4036"/>
                    <a:pt x="4809" y="4036"/>
                  </a:cubicBezTo>
                  <a:cubicBezTo>
                    <a:pt x="4685" y="3947"/>
                    <a:pt x="4565" y="3852"/>
                    <a:pt x="4451" y="3751"/>
                  </a:cubicBezTo>
                  <a:close/>
                  <a:moveTo>
                    <a:pt x="3851" y="4015"/>
                  </a:moveTo>
                  <a:cubicBezTo>
                    <a:pt x="3599" y="4015"/>
                    <a:pt x="3330" y="3772"/>
                    <a:pt x="3330" y="3521"/>
                  </a:cubicBezTo>
                  <a:cubicBezTo>
                    <a:pt x="3330" y="3339"/>
                    <a:pt x="3378" y="3243"/>
                    <a:pt x="3470" y="3148"/>
                  </a:cubicBezTo>
                  <a:cubicBezTo>
                    <a:pt x="3707" y="3414"/>
                    <a:pt x="3962" y="3664"/>
                    <a:pt x="4233" y="3896"/>
                  </a:cubicBezTo>
                  <a:cubicBezTo>
                    <a:pt x="4134" y="3971"/>
                    <a:pt x="4008" y="4015"/>
                    <a:pt x="3851" y="4015"/>
                  </a:cubicBezTo>
                  <a:close/>
                  <a:moveTo>
                    <a:pt x="6279" y="4007"/>
                  </a:moveTo>
                  <a:cubicBezTo>
                    <a:pt x="5920" y="4007"/>
                    <a:pt x="5707" y="3758"/>
                    <a:pt x="5678" y="3450"/>
                  </a:cubicBezTo>
                  <a:cubicBezTo>
                    <a:pt x="5664" y="3301"/>
                    <a:pt x="5663" y="3151"/>
                    <a:pt x="5673" y="3002"/>
                  </a:cubicBezTo>
                  <a:cubicBezTo>
                    <a:pt x="5705" y="2605"/>
                    <a:pt x="5887" y="2435"/>
                    <a:pt x="6192" y="2435"/>
                  </a:cubicBezTo>
                  <a:cubicBezTo>
                    <a:pt x="6523" y="2435"/>
                    <a:pt x="6726" y="2803"/>
                    <a:pt x="6726" y="2985"/>
                  </a:cubicBezTo>
                  <a:cubicBezTo>
                    <a:pt x="6801" y="2985"/>
                    <a:pt x="6801" y="2985"/>
                    <a:pt x="6801" y="2985"/>
                  </a:cubicBezTo>
                  <a:cubicBezTo>
                    <a:pt x="6801" y="2362"/>
                    <a:pt x="6801" y="2362"/>
                    <a:pt x="6801" y="2362"/>
                  </a:cubicBezTo>
                  <a:cubicBezTo>
                    <a:pt x="6736" y="2362"/>
                    <a:pt x="6736" y="2362"/>
                    <a:pt x="6736" y="2362"/>
                  </a:cubicBezTo>
                  <a:cubicBezTo>
                    <a:pt x="6709" y="2393"/>
                    <a:pt x="6683" y="2408"/>
                    <a:pt x="6627" y="2408"/>
                  </a:cubicBezTo>
                  <a:cubicBezTo>
                    <a:pt x="6489" y="2408"/>
                    <a:pt x="6370" y="2330"/>
                    <a:pt x="6181" y="2330"/>
                  </a:cubicBezTo>
                  <a:cubicBezTo>
                    <a:pt x="5687" y="2330"/>
                    <a:pt x="5392" y="2732"/>
                    <a:pt x="5392" y="3236"/>
                  </a:cubicBezTo>
                  <a:cubicBezTo>
                    <a:pt x="5392" y="3740"/>
                    <a:pt x="5719" y="4156"/>
                    <a:pt x="6225" y="4156"/>
                  </a:cubicBezTo>
                  <a:cubicBezTo>
                    <a:pt x="6577" y="4156"/>
                    <a:pt x="6824" y="3967"/>
                    <a:pt x="6937" y="3652"/>
                  </a:cubicBezTo>
                  <a:cubicBezTo>
                    <a:pt x="6845" y="3652"/>
                    <a:pt x="6845" y="3652"/>
                    <a:pt x="6845" y="3652"/>
                  </a:cubicBezTo>
                  <a:cubicBezTo>
                    <a:pt x="6731" y="3884"/>
                    <a:pt x="6583" y="4007"/>
                    <a:pt x="6279" y="4007"/>
                  </a:cubicBezTo>
                  <a:close/>
                  <a:moveTo>
                    <a:pt x="11018" y="2957"/>
                  </a:moveTo>
                  <a:cubicBezTo>
                    <a:pt x="10830" y="2957"/>
                    <a:pt x="10704" y="3037"/>
                    <a:pt x="10605" y="3221"/>
                  </a:cubicBezTo>
                  <a:cubicBezTo>
                    <a:pt x="10566" y="2986"/>
                    <a:pt x="10566" y="2986"/>
                    <a:pt x="10566" y="2986"/>
                  </a:cubicBezTo>
                  <a:cubicBezTo>
                    <a:pt x="10195" y="2986"/>
                    <a:pt x="10195" y="2986"/>
                    <a:pt x="10195" y="2986"/>
                  </a:cubicBezTo>
                  <a:cubicBezTo>
                    <a:pt x="10195" y="3073"/>
                    <a:pt x="10195" y="3073"/>
                    <a:pt x="10195" y="3073"/>
                  </a:cubicBezTo>
                  <a:cubicBezTo>
                    <a:pt x="10270" y="3073"/>
                    <a:pt x="10270" y="3073"/>
                    <a:pt x="10270" y="3073"/>
                  </a:cubicBezTo>
                  <a:cubicBezTo>
                    <a:pt x="10304" y="3073"/>
                    <a:pt x="10391" y="3158"/>
                    <a:pt x="10391" y="3194"/>
                  </a:cubicBezTo>
                  <a:cubicBezTo>
                    <a:pt x="10391" y="4470"/>
                    <a:pt x="10391" y="4470"/>
                    <a:pt x="10391" y="4470"/>
                  </a:cubicBezTo>
                  <a:cubicBezTo>
                    <a:pt x="10391" y="4508"/>
                    <a:pt x="10304" y="4591"/>
                    <a:pt x="10270" y="4591"/>
                  </a:cubicBezTo>
                  <a:cubicBezTo>
                    <a:pt x="10195" y="4591"/>
                    <a:pt x="10195" y="4591"/>
                    <a:pt x="10195" y="4591"/>
                  </a:cubicBezTo>
                  <a:cubicBezTo>
                    <a:pt x="10195" y="4678"/>
                    <a:pt x="10195" y="4678"/>
                    <a:pt x="10195" y="4678"/>
                  </a:cubicBezTo>
                  <a:cubicBezTo>
                    <a:pt x="10801" y="4678"/>
                    <a:pt x="10801" y="4678"/>
                    <a:pt x="10801" y="4678"/>
                  </a:cubicBezTo>
                  <a:cubicBezTo>
                    <a:pt x="10801" y="4591"/>
                    <a:pt x="10801" y="4591"/>
                    <a:pt x="10801" y="4591"/>
                  </a:cubicBezTo>
                  <a:cubicBezTo>
                    <a:pt x="10726" y="4591"/>
                    <a:pt x="10726" y="4591"/>
                    <a:pt x="10726" y="4591"/>
                  </a:cubicBezTo>
                  <a:cubicBezTo>
                    <a:pt x="10694" y="4591"/>
                    <a:pt x="10605" y="4508"/>
                    <a:pt x="10605" y="4470"/>
                  </a:cubicBezTo>
                  <a:cubicBezTo>
                    <a:pt x="10605" y="3922"/>
                    <a:pt x="10605" y="3922"/>
                    <a:pt x="10605" y="3922"/>
                  </a:cubicBezTo>
                  <a:cubicBezTo>
                    <a:pt x="10687" y="4070"/>
                    <a:pt x="10793" y="4147"/>
                    <a:pt x="10994" y="4147"/>
                  </a:cubicBezTo>
                  <a:cubicBezTo>
                    <a:pt x="11272" y="4147"/>
                    <a:pt x="11466" y="3888"/>
                    <a:pt x="11466" y="3537"/>
                  </a:cubicBezTo>
                  <a:cubicBezTo>
                    <a:pt x="11466" y="3186"/>
                    <a:pt x="11297" y="2957"/>
                    <a:pt x="11018" y="2957"/>
                  </a:cubicBezTo>
                  <a:close/>
                  <a:moveTo>
                    <a:pt x="11246" y="3722"/>
                  </a:moveTo>
                  <a:cubicBezTo>
                    <a:pt x="11222" y="3903"/>
                    <a:pt x="11130" y="4027"/>
                    <a:pt x="10934" y="4027"/>
                  </a:cubicBezTo>
                  <a:cubicBezTo>
                    <a:pt x="10753" y="4029"/>
                    <a:pt x="10604" y="3884"/>
                    <a:pt x="10602" y="3703"/>
                  </a:cubicBezTo>
                  <a:cubicBezTo>
                    <a:pt x="10602" y="3701"/>
                    <a:pt x="10602" y="3698"/>
                    <a:pt x="10602" y="3695"/>
                  </a:cubicBezTo>
                  <a:cubicBezTo>
                    <a:pt x="10602" y="3405"/>
                    <a:pt x="10602" y="3405"/>
                    <a:pt x="10602" y="3405"/>
                  </a:cubicBezTo>
                  <a:cubicBezTo>
                    <a:pt x="10658" y="3225"/>
                    <a:pt x="10767" y="3092"/>
                    <a:pt x="10961" y="3092"/>
                  </a:cubicBezTo>
                  <a:cubicBezTo>
                    <a:pt x="11125" y="3092"/>
                    <a:pt x="11224" y="3208"/>
                    <a:pt x="11249" y="3390"/>
                  </a:cubicBezTo>
                  <a:cubicBezTo>
                    <a:pt x="11262" y="3500"/>
                    <a:pt x="11261" y="3612"/>
                    <a:pt x="11246" y="3722"/>
                  </a:cubicBezTo>
                  <a:close/>
                  <a:moveTo>
                    <a:pt x="14693" y="2986"/>
                  </a:moveTo>
                  <a:cubicBezTo>
                    <a:pt x="14693" y="3073"/>
                    <a:pt x="14693" y="3073"/>
                    <a:pt x="14693" y="3073"/>
                  </a:cubicBezTo>
                  <a:cubicBezTo>
                    <a:pt x="14762" y="3073"/>
                    <a:pt x="14762" y="3073"/>
                    <a:pt x="14762" y="3073"/>
                  </a:cubicBezTo>
                  <a:cubicBezTo>
                    <a:pt x="14794" y="3073"/>
                    <a:pt x="14864" y="3153"/>
                    <a:pt x="14862" y="3199"/>
                  </a:cubicBezTo>
                  <a:cubicBezTo>
                    <a:pt x="14610" y="3758"/>
                    <a:pt x="14610" y="3758"/>
                    <a:pt x="14610" y="3758"/>
                  </a:cubicBezTo>
                  <a:cubicBezTo>
                    <a:pt x="14335" y="3196"/>
                    <a:pt x="14335" y="3196"/>
                    <a:pt x="14335" y="3196"/>
                  </a:cubicBezTo>
                  <a:cubicBezTo>
                    <a:pt x="14335" y="3154"/>
                    <a:pt x="14403" y="3073"/>
                    <a:pt x="14434" y="3073"/>
                  </a:cubicBezTo>
                  <a:cubicBezTo>
                    <a:pt x="14505" y="3073"/>
                    <a:pt x="14505" y="3073"/>
                    <a:pt x="14505" y="3073"/>
                  </a:cubicBezTo>
                  <a:cubicBezTo>
                    <a:pt x="14505" y="2986"/>
                    <a:pt x="14505" y="2986"/>
                    <a:pt x="14505" y="2986"/>
                  </a:cubicBezTo>
                  <a:cubicBezTo>
                    <a:pt x="13889" y="2986"/>
                    <a:pt x="13889" y="2986"/>
                    <a:pt x="13889" y="2986"/>
                  </a:cubicBezTo>
                  <a:cubicBezTo>
                    <a:pt x="13889" y="3073"/>
                    <a:pt x="13889" y="3073"/>
                    <a:pt x="13889" y="3073"/>
                  </a:cubicBezTo>
                  <a:cubicBezTo>
                    <a:pt x="13940" y="3073"/>
                    <a:pt x="13940" y="3073"/>
                    <a:pt x="13940" y="3073"/>
                  </a:cubicBezTo>
                  <a:cubicBezTo>
                    <a:pt x="13969" y="3073"/>
                    <a:pt x="14068" y="3167"/>
                    <a:pt x="14087" y="3204"/>
                  </a:cubicBezTo>
                  <a:cubicBezTo>
                    <a:pt x="14489" y="3995"/>
                    <a:pt x="14489" y="3995"/>
                    <a:pt x="14489" y="3995"/>
                  </a:cubicBezTo>
                  <a:cubicBezTo>
                    <a:pt x="14145" y="4620"/>
                    <a:pt x="14145" y="4620"/>
                    <a:pt x="14145" y="4620"/>
                  </a:cubicBezTo>
                  <a:cubicBezTo>
                    <a:pt x="14245" y="4671"/>
                    <a:pt x="14245" y="4671"/>
                    <a:pt x="14245" y="4671"/>
                  </a:cubicBezTo>
                  <a:cubicBezTo>
                    <a:pt x="14584" y="4030"/>
                    <a:pt x="14584" y="4030"/>
                    <a:pt x="14584" y="4030"/>
                  </a:cubicBezTo>
                  <a:cubicBezTo>
                    <a:pt x="14968" y="3199"/>
                    <a:pt x="14968" y="3199"/>
                    <a:pt x="14968" y="3199"/>
                  </a:cubicBezTo>
                  <a:cubicBezTo>
                    <a:pt x="14993" y="3161"/>
                    <a:pt x="15075" y="3073"/>
                    <a:pt x="15102" y="3073"/>
                  </a:cubicBezTo>
                  <a:cubicBezTo>
                    <a:pt x="15155" y="3073"/>
                    <a:pt x="15155" y="3073"/>
                    <a:pt x="15155" y="3073"/>
                  </a:cubicBezTo>
                  <a:cubicBezTo>
                    <a:pt x="15155" y="2986"/>
                    <a:pt x="15155" y="2986"/>
                    <a:pt x="15155" y="2986"/>
                  </a:cubicBezTo>
                  <a:lnTo>
                    <a:pt x="14693" y="2986"/>
                  </a:lnTo>
                  <a:close/>
                  <a:moveTo>
                    <a:pt x="9712" y="4037"/>
                  </a:moveTo>
                  <a:cubicBezTo>
                    <a:pt x="9647" y="4037"/>
                    <a:pt x="9647" y="4037"/>
                    <a:pt x="9647" y="4037"/>
                  </a:cubicBezTo>
                  <a:cubicBezTo>
                    <a:pt x="9647" y="4124"/>
                    <a:pt x="9647" y="4124"/>
                    <a:pt x="9647" y="4124"/>
                  </a:cubicBezTo>
                  <a:cubicBezTo>
                    <a:pt x="10231" y="4124"/>
                    <a:pt x="10231" y="4124"/>
                    <a:pt x="10231" y="4124"/>
                  </a:cubicBezTo>
                  <a:cubicBezTo>
                    <a:pt x="10231" y="4037"/>
                    <a:pt x="10231" y="4037"/>
                    <a:pt x="10231" y="4037"/>
                  </a:cubicBezTo>
                  <a:cubicBezTo>
                    <a:pt x="10165" y="4037"/>
                    <a:pt x="10165" y="4037"/>
                    <a:pt x="10165" y="4037"/>
                  </a:cubicBezTo>
                  <a:cubicBezTo>
                    <a:pt x="10131" y="4037"/>
                    <a:pt x="10044" y="3954"/>
                    <a:pt x="10044" y="3916"/>
                  </a:cubicBezTo>
                  <a:cubicBezTo>
                    <a:pt x="10044" y="3288"/>
                    <a:pt x="10044" y="3288"/>
                    <a:pt x="10044" y="3288"/>
                  </a:cubicBezTo>
                  <a:cubicBezTo>
                    <a:pt x="10044" y="3080"/>
                    <a:pt x="9904" y="2964"/>
                    <a:pt x="9732" y="2964"/>
                  </a:cubicBezTo>
                  <a:cubicBezTo>
                    <a:pt x="9538" y="2964"/>
                    <a:pt x="9448" y="3066"/>
                    <a:pt x="9308" y="3204"/>
                  </a:cubicBezTo>
                  <a:cubicBezTo>
                    <a:pt x="9287" y="3044"/>
                    <a:pt x="9158" y="2961"/>
                    <a:pt x="9005" y="2961"/>
                  </a:cubicBezTo>
                  <a:cubicBezTo>
                    <a:pt x="8804" y="2961"/>
                    <a:pt x="8720" y="3068"/>
                    <a:pt x="8589" y="3206"/>
                  </a:cubicBezTo>
                  <a:cubicBezTo>
                    <a:pt x="8544" y="2986"/>
                    <a:pt x="8544" y="2986"/>
                    <a:pt x="8544" y="2986"/>
                  </a:cubicBezTo>
                  <a:cubicBezTo>
                    <a:pt x="8192" y="2986"/>
                    <a:pt x="8192" y="2986"/>
                    <a:pt x="8192" y="2986"/>
                  </a:cubicBezTo>
                  <a:cubicBezTo>
                    <a:pt x="8192" y="3073"/>
                    <a:pt x="8192" y="3073"/>
                    <a:pt x="8192" y="3073"/>
                  </a:cubicBezTo>
                  <a:cubicBezTo>
                    <a:pt x="8257" y="3073"/>
                    <a:pt x="8257" y="3073"/>
                    <a:pt x="8257" y="3073"/>
                  </a:cubicBezTo>
                  <a:cubicBezTo>
                    <a:pt x="8291" y="3073"/>
                    <a:pt x="8378" y="3158"/>
                    <a:pt x="8378" y="3194"/>
                  </a:cubicBezTo>
                  <a:cubicBezTo>
                    <a:pt x="8378" y="3916"/>
                    <a:pt x="8378" y="3916"/>
                    <a:pt x="8378" y="3916"/>
                  </a:cubicBezTo>
                  <a:cubicBezTo>
                    <a:pt x="8378" y="3954"/>
                    <a:pt x="8291" y="4037"/>
                    <a:pt x="8257" y="4037"/>
                  </a:cubicBezTo>
                  <a:cubicBezTo>
                    <a:pt x="8192" y="4037"/>
                    <a:pt x="8192" y="4037"/>
                    <a:pt x="8192" y="4037"/>
                  </a:cubicBezTo>
                  <a:cubicBezTo>
                    <a:pt x="8192" y="4124"/>
                    <a:pt x="8192" y="4124"/>
                    <a:pt x="8192" y="4124"/>
                  </a:cubicBezTo>
                  <a:cubicBezTo>
                    <a:pt x="8775" y="4124"/>
                    <a:pt x="8775" y="4124"/>
                    <a:pt x="8775" y="4124"/>
                  </a:cubicBezTo>
                  <a:cubicBezTo>
                    <a:pt x="8775" y="4037"/>
                    <a:pt x="8775" y="4037"/>
                    <a:pt x="8775" y="4037"/>
                  </a:cubicBezTo>
                  <a:cubicBezTo>
                    <a:pt x="8710" y="4037"/>
                    <a:pt x="8710" y="4037"/>
                    <a:pt x="8710" y="4037"/>
                  </a:cubicBezTo>
                  <a:cubicBezTo>
                    <a:pt x="8676" y="4037"/>
                    <a:pt x="8589" y="3954"/>
                    <a:pt x="8589" y="3916"/>
                  </a:cubicBezTo>
                  <a:cubicBezTo>
                    <a:pt x="8589" y="3330"/>
                    <a:pt x="8589" y="3330"/>
                    <a:pt x="8589" y="3330"/>
                  </a:cubicBezTo>
                  <a:cubicBezTo>
                    <a:pt x="8589" y="3252"/>
                    <a:pt x="8775" y="3099"/>
                    <a:pt x="8925" y="3099"/>
                  </a:cubicBezTo>
                  <a:cubicBezTo>
                    <a:pt x="9049" y="3099"/>
                    <a:pt x="9107" y="3177"/>
                    <a:pt x="9107" y="3288"/>
                  </a:cubicBezTo>
                  <a:cubicBezTo>
                    <a:pt x="9107" y="3916"/>
                    <a:pt x="9107" y="3916"/>
                    <a:pt x="9107" y="3916"/>
                  </a:cubicBezTo>
                  <a:cubicBezTo>
                    <a:pt x="9107" y="3954"/>
                    <a:pt x="9020" y="4037"/>
                    <a:pt x="8986" y="4037"/>
                  </a:cubicBezTo>
                  <a:cubicBezTo>
                    <a:pt x="8921" y="4037"/>
                    <a:pt x="8921" y="4037"/>
                    <a:pt x="8921" y="4037"/>
                  </a:cubicBezTo>
                  <a:cubicBezTo>
                    <a:pt x="8921" y="4124"/>
                    <a:pt x="8921" y="4124"/>
                    <a:pt x="8921" y="4124"/>
                  </a:cubicBezTo>
                  <a:cubicBezTo>
                    <a:pt x="9504" y="4124"/>
                    <a:pt x="9504" y="4124"/>
                    <a:pt x="9504" y="4124"/>
                  </a:cubicBezTo>
                  <a:cubicBezTo>
                    <a:pt x="9504" y="4037"/>
                    <a:pt x="9504" y="4037"/>
                    <a:pt x="9504" y="4037"/>
                  </a:cubicBezTo>
                  <a:cubicBezTo>
                    <a:pt x="9439" y="4037"/>
                    <a:pt x="9439" y="4037"/>
                    <a:pt x="9439" y="4037"/>
                  </a:cubicBezTo>
                  <a:cubicBezTo>
                    <a:pt x="9405" y="4037"/>
                    <a:pt x="9318" y="3954"/>
                    <a:pt x="9318" y="3916"/>
                  </a:cubicBezTo>
                  <a:cubicBezTo>
                    <a:pt x="9318" y="3323"/>
                    <a:pt x="9318" y="3323"/>
                    <a:pt x="9318" y="3323"/>
                  </a:cubicBezTo>
                  <a:cubicBezTo>
                    <a:pt x="9318" y="3246"/>
                    <a:pt x="9504" y="3101"/>
                    <a:pt x="9654" y="3101"/>
                  </a:cubicBezTo>
                  <a:cubicBezTo>
                    <a:pt x="9778" y="3101"/>
                    <a:pt x="9833" y="3178"/>
                    <a:pt x="9833" y="3289"/>
                  </a:cubicBezTo>
                  <a:cubicBezTo>
                    <a:pt x="9833" y="3917"/>
                    <a:pt x="9833" y="3917"/>
                    <a:pt x="9833" y="3917"/>
                  </a:cubicBezTo>
                  <a:cubicBezTo>
                    <a:pt x="9833" y="3954"/>
                    <a:pt x="9746" y="4037"/>
                    <a:pt x="9712" y="4037"/>
                  </a:cubicBezTo>
                  <a:close/>
                  <a:moveTo>
                    <a:pt x="7623" y="2957"/>
                  </a:moveTo>
                  <a:cubicBezTo>
                    <a:pt x="7320" y="2957"/>
                    <a:pt x="7051" y="3184"/>
                    <a:pt x="7051" y="3555"/>
                  </a:cubicBezTo>
                  <a:cubicBezTo>
                    <a:pt x="7051" y="3926"/>
                    <a:pt x="7320" y="4156"/>
                    <a:pt x="7623" y="4156"/>
                  </a:cubicBezTo>
                  <a:cubicBezTo>
                    <a:pt x="7925" y="4156"/>
                    <a:pt x="8192" y="3926"/>
                    <a:pt x="8192" y="3555"/>
                  </a:cubicBezTo>
                  <a:cubicBezTo>
                    <a:pt x="8192" y="3185"/>
                    <a:pt x="7925" y="2957"/>
                    <a:pt x="7623" y="2957"/>
                  </a:cubicBezTo>
                  <a:close/>
                  <a:moveTo>
                    <a:pt x="7962" y="3741"/>
                  </a:moveTo>
                  <a:cubicBezTo>
                    <a:pt x="7940" y="3920"/>
                    <a:pt x="7841" y="4044"/>
                    <a:pt x="7625" y="4044"/>
                  </a:cubicBezTo>
                  <a:cubicBezTo>
                    <a:pt x="7415" y="4044"/>
                    <a:pt x="7315" y="3916"/>
                    <a:pt x="7289" y="3739"/>
                  </a:cubicBezTo>
                  <a:cubicBezTo>
                    <a:pt x="7272" y="3613"/>
                    <a:pt x="7272" y="3485"/>
                    <a:pt x="7289" y="3359"/>
                  </a:cubicBezTo>
                  <a:cubicBezTo>
                    <a:pt x="7315" y="3177"/>
                    <a:pt x="7420" y="3056"/>
                    <a:pt x="7625" y="3056"/>
                  </a:cubicBezTo>
                  <a:cubicBezTo>
                    <a:pt x="7839" y="3056"/>
                    <a:pt x="7940" y="3177"/>
                    <a:pt x="7962" y="3361"/>
                  </a:cubicBezTo>
                  <a:cubicBezTo>
                    <a:pt x="7976" y="3487"/>
                    <a:pt x="7976" y="3615"/>
                    <a:pt x="7962" y="3741"/>
                  </a:cubicBezTo>
                  <a:close/>
                  <a:moveTo>
                    <a:pt x="13826" y="3916"/>
                  </a:moveTo>
                  <a:cubicBezTo>
                    <a:pt x="13826" y="3288"/>
                    <a:pt x="13826" y="3288"/>
                    <a:pt x="13826" y="3288"/>
                  </a:cubicBezTo>
                  <a:cubicBezTo>
                    <a:pt x="13826" y="3092"/>
                    <a:pt x="13685" y="2961"/>
                    <a:pt x="13509" y="2961"/>
                  </a:cubicBezTo>
                  <a:cubicBezTo>
                    <a:pt x="13303" y="2961"/>
                    <a:pt x="13196" y="3080"/>
                    <a:pt x="13058" y="3221"/>
                  </a:cubicBezTo>
                  <a:cubicBezTo>
                    <a:pt x="13016" y="2986"/>
                    <a:pt x="13016" y="2986"/>
                    <a:pt x="13016" y="2986"/>
                  </a:cubicBezTo>
                  <a:cubicBezTo>
                    <a:pt x="12654" y="2986"/>
                    <a:pt x="12654" y="2986"/>
                    <a:pt x="12654" y="2986"/>
                  </a:cubicBezTo>
                  <a:cubicBezTo>
                    <a:pt x="12654" y="3073"/>
                    <a:pt x="12654" y="3073"/>
                    <a:pt x="12654" y="3073"/>
                  </a:cubicBezTo>
                  <a:cubicBezTo>
                    <a:pt x="12724" y="3073"/>
                    <a:pt x="12724" y="3073"/>
                    <a:pt x="12724" y="3073"/>
                  </a:cubicBezTo>
                  <a:cubicBezTo>
                    <a:pt x="12758" y="3073"/>
                    <a:pt x="12850" y="3158"/>
                    <a:pt x="12850" y="3194"/>
                  </a:cubicBezTo>
                  <a:cubicBezTo>
                    <a:pt x="12850" y="3915"/>
                    <a:pt x="12850" y="3915"/>
                    <a:pt x="12850" y="3915"/>
                  </a:cubicBezTo>
                  <a:cubicBezTo>
                    <a:pt x="12850" y="3954"/>
                    <a:pt x="12758" y="4036"/>
                    <a:pt x="12724" y="4036"/>
                  </a:cubicBezTo>
                  <a:cubicBezTo>
                    <a:pt x="12586" y="4036"/>
                    <a:pt x="12586" y="4036"/>
                    <a:pt x="12586" y="4036"/>
                  </a:cubicBezTo>
                  <a:cubicBezTo>
                    <a:pt x="12555" y="4036"/>
                    <a:pt x="12460" y="3954"/>
                    <a:pt x="12460" y="3915"/>
                  </a:cubicBezTo>
                  <a:cubicBezTo>
                    <a:pt x="12460" y="3302"/>
                    <a:pt x="12460" y="3302"/>
                    <a:pt x="12460" y="3302"/>
                  </a:cubicBezTo>
                  <a:cubicBezTo>
                    <a:pt x="12460" y="3077"/>
                    <a:pt x="12267" y="2956"/>
                    <a:pt x="12020" y="2956"/>
                  </a:cubicBezTo>
                  <a:cubicBezTo>
                    <a:pt x="11787" y="2956"/>
                    <a:pt x="11639" y="3041"/>
                    <a:pt x="11545" y="3138"/>
                  </a:cubicBezTo>
                  <a:cubicBezTo>
                    <a:pt x="11698" y="3367"/>
                    <a:pt x="11698" y="3367"/>
                    <a:pt x="11698" y="3367"/>
                  </a:cubicBezTo>
                  <a:cubicBezTo>
                    <a:pt x="11780" y="3367"/>
                    <a:pt x="11780" y="3367"/>
                    <a:pt x="11780" y="3367"/>
                  </a:cubicBezTo>
                  <a:cubicBezTo>
                    <a:pt x="11695" y="3171"/>
                    <a:pt x="11773" y="3041"/>
                    <a:pt x="11969" y="3041"/>
                  </a:cubicBezTo>
                  <a:cubicBezTo>
                    <a:pt x="12175" y="3041"/>
                    <a:pt x="12252" y="3138"/>
                    <a:pt x="12250" y="3300"/>
                  </a:cubicBezTo>
                  <a:cubicBezTo>
                    <a:pt x="12247" y="3435"/>
                    <a:pt x="12247" y="3435"/>
                    <a:pt x="12247" y="3435"/>
                  </a:cubicBezTo>
                  <a:cubicBezTo>
                    <a:pt x="11952" y="3496"/>
                    <a:pt x="11952" y="3496"/>
                    <a:pt x="11952" y="3496"/>
                  </a:cubicBezTo>
                  <a:cubicBezTo>
                    <a:pt x="11790" y="3531"/>
                    <a:pt x="11578" y="3608"/>
                    <a:pt x="11578" y="3836"/>
                  </a:cubicBezTo>
                  <a:cubicBezTo>
                    <a:pt x="11578" y="4023"/>
                    <a:pt x="11714" y="4146"/>
                    <a:pt x="11871" y="4146"/>
                  </a:cubicBezTo>
                  <a:cubicBezTo>
                    <a:pt x="12041" y="4146"/>
                    <a:pt x="12162" y="4008"/>
                    <a:pt x="12254" y="3890"/>
                  </a:cubicBezTo>
                  <a:cubicBezTo>
                    <a:pt x="12283" y="4125"/>
                    <a:pt x="12283" y="4125"/>
                    <a:pt x="12283" y="4125"/>
                  </a:cubicBezTo>
                  <a:cubicBezTo>
                    <a:pt x="13251" y="4125"/>
                    <a:pt x="13251" y="4125"/>
                    <a:pt x="13251" y="4125"/>
                  </a:cubicBezTo>
                  <a:cubicBezTo>
                    <a:pt x="13251" y="4038"/>
                    <a:pt x="13251" y="4038"/>
                    <a:pt x="13251" y="4038"/>
                  </a:cubicBezTo>
                  <a:cubicBezTo>
                    <a:pt x="13186" y="4038"/>
                    <a:pt x="13186" y="4038"/>
                    <a:pt x="13186" y="4038"/>
                  </a:cubicBezTo>
                  <a:cubicBezTo>
                    <a:pt x="13152" y="4038"/>
                    <a:pt x="13060" y="3955"/>
                    <a:pt x="13060" y="3917"/>
                  </a:cubicBezTo>
                  <a:cubicBezTo>
                    <a:pt x="13060" y="3342"/>
                    <a:pt x="13060" y="3342"/>
                    <a:pt x="13060" y="3342"/>
                  </a:cubicBezTo>
                  <a:cubicBezTo>
                    <a:pt x="13060" y="3264"/>
                    <a:pt x="13271" y="3104"/>
                    <a:pt x="13433" y="3104"/>
                  </a:cubicBezTo>
                  <a:cubicBezTo>
                    <a:pt x="13557" y="3104"/>
                    <a:pt x="13615" y="3190"/>
                    <a:pt x="13615" y="3301"/>
                  </a:cubicBezTo>
                  <a:cubicBezTo>
                    <a:pt x="13615" y="3916"/>
                    <a:pt x="13615" y="3916"/>
                    <a:pt x="13615" y="3916"/>
                  </a:cubicBezTo>
                  <a:cubicBezTo>
                    <a:pt x="13615" y="3954"/>
                    <a:pt x="13523" y="4037"/>
                    <a:pt x="13489" y="4037"/>
                  </a:cubicBezTo>
                  <a:cubicBezTo>
                    <a:pt x="13423" y="4037"/>
                    <a:pt x="13423" y="4037"/>
                    <a:pt x="13423" y="4037"/>
                  </a:cubicBezTo>
                  <a:cubicBezTo>
                    <a:pt x="13423" y="4124"/>
                    <a:pt x="13423" y="4124"/>
                    <a:pt x="13423" y="4124"/>
                  </a:cubicBezTo>
                  <a:cubicBezTo>
                    <a:pt x="14022" y="4124"/>
                    <a:pt x="14022" y="4124"/>
                    <a:pt x="14022" y="4124"/>
                  </a:cubicBezTo>
                  <a:cubicBezTo>
                    <a:pt x="14022" y="4037"/>
                    <a:pt x="14022" y="4037"/>
                    <a:pt x="14022" y="4037"/>
                  </a:cubicBezTo>
                  <a:cubicBezTo>
                    <a:pt x="13952" y="4037"/>
                    <a:pt x="13952" y="4037"/>
                    <a:pt x="13952" y="4037"/>
                  </a:cubicBezTo>
                  <a:cubicBezTo>
                    <a:pt x="13918" y="4037"/>
                    <a:pt x="13826" y="3954"/>
                    <a:pt x="13826" y="3916"/>
                  </a:cubicBezTo>
                  <a:close/>
                  <a:moveTo>
                    <a:pt x="12250" y="3787"/>
                  </a:moveTo>
                  <a:cubicBezTo>
                    <a:pt x="12201" y="3873"/>
                    <a:pt x="12080" y="3988"/>
                    <a:pt x="11969" y="3988"/>
                  </a:cubicBezTo>
                  <a:cubicBezTo>
                    <a:pt x="11872" y="3993"/>
                    <a:pt x="11789" y="3918"/>
                    <a:pt x="11785" y="3820"/>
                  </a:cubicBezTo>
                  <a:cubicBezTo>
                    <a:pt x="11785" y="3816"/>
                    <a:pt x="11785" y="3811"/>
                    <a:pt x="11785" y="3807"/>
                  </a:cubicBezTo>
                  <a:cubicBezTo>
                    <a:pt x="11785" y="3693"/>
                    <a:pt x="11833" y="3618"/>
                    <a:pt x="11977" y="3582"/>
                  </a:cubicBezTo>
                  <a:cubicBezTo>
                    <a:pt x="12251" y="3511"/>
                    <a:pt x="12251" y="3511"/>
                    <a:pt x="12251" y="3511"/>
                  </a:cubicBezTo>
                  <a:lnTo>
                    <a:pt x="12250" y="3787"/>
                  </a:lnTo>
                  <a:close/>
                  <a:moveTo>
                    <a:pt x="8336" y="1790"/>
                  </a:moveTo>
                  <a:cubicBezTo>
                    <a:pt x="8617" y="1790"/>
                    <a:pt x="8765" y="1637"/>
                    <a:pt x="8840" y="1388"/>
                  </a:cubicBezTo>
                  <a:cubicBezTo>
                    <a:pt x="8769" y="1388"/>
                    <a:pt x="8769" y="1388"/>
                    <a:pt x="8769" y="1388"/>
                  </a:cubicBezTo>
                  <a:cubicBezTo>
                    <a:pt x="8697" y="1519"/>
                    <a:pt x="8605" y="1584"/>
                    <a:pt x="8411" y="1584"/>
                  </a:cubicBezTo>
                  <a:cubicBezTo>
                    <a:pt x="8152" y="1584"/>
                    <a:pt x="8002" y="1349"/>
                    <a:pt x="7997" y="1141"/>
                  </a:cubicBezTo>
                  <a:cubicBezTo>
                    <a:pt x="8758" y="1080"/>
                    <a:pt x="8758" y="1080"/>
                    <a:pt x="8758" y="1080"/>
                  </a:cubicBezTo>
                  <a:cubicBezTo>
                    <a:pt x="8753" y="997"/>
                    <a:pt x="8753" y="997"/>
                    <a:pt x="8753" y="997"/>
                  </a:cubicBezTo>
                  <a:cubicBezTo>
                    <a:pt x="8740" y="774"/>
                    <a:pt x="8595" y="600"/>
                    <a:pt x="8336" y="598"/>
                  </a:cubicBezTo>
                  <a:cubicBezTo>
                    <a:pt x="8041" y="595"/>
                    <a:pt x="7811" y="857"/>
                    <a:pt x="7811" y="1196"/>
                  </a:cubicBezTo>
                  <a:cubicBezTo>
                    <a:pt x="7811" y="1519"/>
                    <a:pt x="8033" y="1790"/>
                    <a:pt x="8336" y="1790"/>
                  </a:cubicBezTo>
                  <a:close/>
                  <a:moveTo>
                    <a:pt x="8331" y="686"/>
                  </a:moveTo>
                  <a:cubicBezTo>
                    <a:pt x="8554" y="686"/>
                    <a:pt x="8578" y="850"/>
                    <a:pt x="8559" y="1013"/>
                  </a:cubicBezTo>
                  <a:cubicBezTo>
                    <a:pt x="7990" y="1061"/>
                    <a:pt x="7990" y="1061"/>
                    <a:pt x="7990" y="1061"/>
                  </a:cubicBezTo>
                  <a:cubicBezTo>
                    <a:pt x="7997" y="882"/>
                    <a:pt x="8094" y="686"/>
                    <a:pt x="8331" y="686"/>
                  </a:cubicBezTo>
                  <a:close/>
                  <a:moveTo>
                    <a:pt x="8947" y="843"/>
                  </a:moveTo>
                  <a:cubicBezTo>
                    <a:pt x="9349" y="1635"/>
                    <a:pt x="9349" y="1635"/>
                    <a:pt x="9349" y="1635"/>
                  </a:cubicBezTo>
                  <a:cubicBezTo>
                    <a:pt x="9005" y="2259"/>
                    <a:pt x="9005" y="2259"/>
                    <a:pt x="9005" y="2259"/>
                  </a:cubicBezTo>
                  <a:cubicBezTo>
                    <a:pt x="9105" y="2310"/>
                    <a:pt x="9105" y="2310"/>
                    <a:pt x="9105" y="2310"/>
                  </a:cubicBezTo>
                  <a:cubicBezTo>
                    <a:pt x="9444" y="1669"/>
                    <a:pt x="9444" y="1669"/>
                    <a:pt x="9444" y="1669"/>
                  </a:cubicBezTo>
                  <a:cubicBezTo>
                    <a:pt x="9828" y="839"/>
                    <a:pt x="9828" y="839"/>
                    <a:pt x="9828" y="839"/>
                  </a:cubicBezTo>
                  <a:cubicBezTo>
                    <a:pt x="9853" y="800"/>
                    <a:pt x="9935" y="713"/>
                    <a:pt x="9962" y="713"/>
                  </a:cubicBezTo>
                  <a:cubicBezTo>
                    <a:pt x="10015" y="713"/>
                    <a:pt x="10015" y="713"/>
                    <a:pt x="10015" y="713"/>
                  </a:cubicBezTo>
                  <a:cubicBezTo>
                    <a:pt x="10015" y="626"/>
                    <a:pt x="10015" y="626"/>
                    <a:pt x="10015" y="626"/>
                  </a:cubicBezTo>
                  <a:cubicBezTo>
                    <a:pt x="9553" y="626"/>
                    <a:pt x="9553" y="626"/>
                    <a:pt x="9553" y="626"/>
                  </a:cubicBezTo>
                  <a:cubicBezTo>
                    <a:pt x="9553" y="713"/>
                    <a:pt x="9553" y="713"/>
                    <a:pt x="9553" y="713"/>
                  </a:cubicBezTo>
                  <a:cubicBezTo>
                    <a:pt x="9623" y="713"/>
                    <a:pt x="9623" y="713"/>
                    <a:pt x="9623" y="713"/>
                  </a:cubicBezTo>
                  <a:cubicBezTo>
                    <a:pt x="9654" y="713"/>
                    <a:pt x="9725" y="793"/>
                    <a:pt x="9722" y="839"/>
                  </a:cubicBezTo>
                  <a:cubicBezTo>
                    <a:pt x="9470" y="1398"/>
                    <a:pt x="9470" y="1398"/>
                    <a:pt x="9470" y="1398"/>
                  </a:cubicBezTo>
                  <a:cubicBezTo>
                    <a:pt x="9194" y="836"/>
                    <a:pt x="9194" y="836"/>
                    <a:pt x="9194" y="836"/>
                  </a:cubicBezTo>
                  <a:cubicBezTo>
                    <a:pt x="9194" y="794"/>
                    <a:pt x="9262" y="713"/>
                    <a:pt x="9293" y="713"/>
                  </a:cubicBezTo>
                  <a:cubicBezTo>
                    <a:pt x="9364" y="713"/>
                    <a:pt x="9364" y="713"/>
                    <a:pt x="9364" y="713"/>
                  </a:cubicBezTo>
                  <a:cubicBezTo>
                    <a:pt x="9364" y="626"/>
                    <a:pt x="9364" y="626"/>
                    <a:pt x="9364" y="626"/>
                  </a:cubicBezTo>
                  <a:cubicBezTo>
                    <a:pt x="8749" y="626"/>
                    <a:pt x="8749" y="626"/>
                    <a:pt x="8749" y="626"/>
                  </a:cubicBezTo>
                  <a:cubicBezTo>
                    <a:pt x="8749" y="713"/>
                    <a:pt x="8749" y="713"/>
                    <a:pt x="8749" y="713"/>
                  </a:cubicBezTo>
                  <a:cubicBezTo>
                    <a:pt x="8800" y="713"/>
                    <a:pt x="8800" y="713"/>
                    <a:pt x="8800" y="713"/>
                  </a:cubicBezTo>
                  <a:cubicBezTo>
                    <a:pt x="8829" y="712"/>
                    <a:pt x="8928" y="807"/>
                    <a:pt x="8947" y="843"/>
                  </a:cubicBezTo>
                  <a:close/>
                  <a:moveTo>
                    <a:pt x="5117" y="349"/>
                  </a:moveTo>
                  <a:cubicBezTo>
                    <a:pt x="5195" y="353"/>
                    <a:pt x="5261" y="293"/>
                    <a:pt x="5265" y="215"/>
                  </a:cubicBezTo>
                  <a:cubicBezTo>
                    <a:pt x="5265" y="210"/>
                    <a:pt x="5265" y="206"/>
                    <a:pt x="5265" y="201"/>
                  </a:cubicBezTo>
                  <a:cubicBezTo>
                    <a:pt x="5265" y="112"/>
                    <a:pt x="5202" y="56"/>
                    <a:pt x="5117" y="56"/>
                  </a:cubicBezTo>
                  <a:cubicBezTo>
                    <a:pt x="5032" y="56"/>
                    <a:pt x="4967" y="112"/>
                    <a:pt x="4967" y="201"/>
                  </a:cubicBezTo>
                  <a:cubicBezTo>
                    <a:pt x="4965" y="280"/>
                    <a:pt x="5026" y="346"/>
                    <a:pt x="5105" y="349"/>
                  </a:cubicBezTo>
                  <a:cubicBezTo>
                    <a:pt x="5109" y="349"/>
                    <a:pt x="5113" y="349"/>
                    <a:pt x="5117" y="349"/>
                  </a:cubicBezTo>
                  <a:close/>
                  <a:moveTo>
                    <a:pt x="3836" y="1676"/>
                  </a:moveTo>
                  <a:cubicBezTo>
                    <a:pt x="3749" y="1676"/>
                    <a:pt x="3749" y="1676"/>
                    <a:pt x="3749" y="1676"/>
                  </a:cubicBezTo>
                  <a:cubicBezTo>
                    <a:pt x="3715" y="1676"/>
                    <a:pt x="3613" y="1579"/>
                    <a:pt x="3613" y="1543"/>
                  </a:cubicBezTo>
                  <a:cubicBezTo>
                    <a:pt x="3613" y="1075"/>
                    <a:pt x="3613" y="1075"/>
                    <a:pt x="3613" y="1075"/>
                  </a:cubicBezTo>
                  <a:cubicBezTo>
                    <a:pt x="3793" y="882"/>
                    <a:pt x="3793" y="882"/>
                    <a:pt x="3793" y="882"/>
                  </a:cubicBezTo>
                  <a:cubicBezTo>
                    <a:pt x="4403" y="1763"/>
                    <a:pt x="4403" y="1763"/>
                    <a:pt x="4403" y="1763"/>
                  </a:cubicBezTo>
                  <a:cubicBezTo>
                    <a:pt x="6040" y="1763"/>
                    <a:pt x="6040" y="1763"/>
                    <a:pt x="6040" y="1763"/>
                  </a:cubicBezTo>
                  <a:cubicBezTo>
                    <a:pt x="6040" y="1676"/>
                    <a:pt x="6040" y="1676"/>
                    <a:pt x="6040" y="1676"/>
                  </a:cubicBezTo>
                  <a:cubicBezTo>
                    <a:pt x="5974" y="1676"/>
                    <a:pt x="5974" y="1676"/>
                    <a:pt x="5974" y="1676"/>
                  </a:cubicBezTo>
                  <a:cubicBezTo>
                    <a:pt x="5940" y="1676"/>
                    <a:pt x="5848" y="1594"/>
                    <a:pt x="5848" y="1555"/>
                  </a:cubicBezTo>
                  <a:cubicBezTo>
                    <a:pt x="5848" y="981"/>
                    <a:pt x="5848" y="981"/>
                    <a:pt x="5848" y="981"/>
                  </a:cubicBezTo>
                  <a:cubicBezTo>
                    <a:pt x="5848" y="904"/>
                    <a:pt x="6059" y="744"/>
                    <a:pt x="6221" y="744"/>
                  </a:cubicBezTo>
                  <a:cubicBezTo>
                    <a:pt x="6345" y="744"/>
                    <a:pt x="6403" y="829"/>
                    <a:pt x="6403" y="940"/>
                  </a:cubicBezTo>
                  <a:cubicBezTo>
                    <a:pt x="6403" y="1555"/>
                    <a:pt x="6403" y="1555"/>
                    <a:pt x="6403" y="1555"/>
                  </a:cubicBezTo>
                  <a:cubicBezTo>
                    <a:pt x="6403" y="1594"/>
                    <a:pt x="6311" y="1676"/>
                    <a:pt x="6277" y="1676"/>
                  </a:cubicBezTo>
                  <a:cubicBezTo>
                    <a:pt x="6211" y="1676"/>
                    <a:pt x="6211" y="1676"/>
                    <a:pt x="6211" y="1676"/>
                  </a:cubicBezTo>
                  <a:cubicBezTo>
                    <a:pt x="6211" y="1763"/>
                    <a:pt x="6211" y="1763"/>
                    <a:pt x="6211" y="1763"/>
                  </a:cubicBezTo>
                  <a:cubicBezTo>
                    <a:pt x="6810" y="1763"/>
                    <a:pt x="6810" y="1763"/>
                    <a:pt x="6810" y="1763"/>
                  </a:cubicBezTo>
                  <a:cubicBezTo>
                    <a:pt x="6810" y="1676"/>
                    <a:pt x="6810" y="1676"/>
                    <a:pt x="6810" y="1676"/>
                  </a:cubicBezTo>
                  <a:cubicBezTo>
                    <a:pt x="6739" y="1676"/>
                    <a:pt x="6739" y="1676"/>
                    <a:pt x="6739" y="1676"/>
                  </a:cubicBezTo>
                  <a:cubicBezTo>
                    <a:pt x="6706" y="1676"/>
                    <a:pt x="6613" y="1594"/>
                    <a:pt x="6613" y="1555"/>
                  </a:cubicBezTo>
                  <a:cubicBezTo>
                    <a:pt x="6613" y="928"/>
                    <a:pt x="6613" y="928"/>
                    <a:pt x="6613" y="928"/>
                  </a:cubicBezTo>
                  <a:cubicBezTo>
                    <a:pt x="6613" y="732"/>
                    <a:pt x="6473" y="601"/>
                    <a:pt x="6296" y="601"/>
                  </a:cubicBezTo>
                  <a:cubicBezTo>
                    <a:pt x="6091" y="601"/>
                    <a:pt x="5984" y="720"/>
                    <a:pt x="5846" y="860"/>
                  </a:cubicBezTo>
                  <a:cubicBezTo>
                    <a:pt x="5803" y="625"/>
                    <a:pt x="5803" y="625"/>
                    <a:pt x="5803" y="625"/>
                  </a:cubicBezTo>
                  <a:cubicBezTo>
                    <a:pt x="5441" y="625"/>
                    <a:pt x="5441" y="625"/>
                    <a:pt x="5441" y="625"/>
                  </a:cubicBezTo>
                  <a:cubicBezTo>
                    <a:pt x="5441" y="712"/>
                    <a:pt x="5441" y="712"/>
                    <a:pt x="5441" y="712"/>
                  </a:cubicBezTo>
                  <a:cubicBezTo>
                    <a:pt x="5512" y="712"/>
                    <a:pt x="5512" y="712"/>
                    <a:pt x="5512" y="712"/>
                  </a:cubicBezTo>
                  <a:cubicBezTo>
                    <a:pt x="5546" y="712"/>
                    <a:pt x="5638" y="798"/>
                    <a:pt x="5638" y="833"/>
                  </a:cubicBezTo>
                  <a:cubicBezTo>
                    <a:pt x="5638" y="1555"/>
                    <a:pt x="5638" y="1555"/>
                    <a:pt x="5638" y="1555"/>
                  </a:cubicBezTo>
                  <a:cubicBezTo>
                    <a:pt x="5638" y="1593"/>
                    <a:pt x="5546" y="1676"/>
                    <a:pt x="5512" y="1676"/>
                  </a:cubicBezTo>
                  <a:cubicBezTo>
                    <a:pt x="5371" y="1676"/>
                    <a:pt x="5371" y="1676"/>
                    <a:pt x="5371" y="1676"/>
                  </a:cubicBezTo>
                  <a:cubicBezTo>
                    <a:pt x="5340" y="1676"/>
                    <a:pt x="5245" y="1593"/>
                    <a:pt x="5245" y="1555"/>
                  </a:cubicBezTo>
                  <a:cubicBezTo>
                    <a:pt x="5245" y="625"/>
                    <a:pt x="5245" y="625"/>
                    <a:pt x="5245" y="625"/>
                  </a:cubicBezTo>
                  <a:cubicBezTo>
                    <a:pt x="4836" y="625"/>
                    <a:pt x="4836" y="625"/>
                    <a:pt x="4836" y="625"/>
                  </a:cubicBezTo>
                  <a:cubicBezTo>
                    <a:pt x="4836" y="712"/>
                    <a:pt x="4836" y="712"/>
                    <a:pt x="4836" y="712"/>
                  </a:cubicBezTo>
                  <a:cubicBezTo>
                    <a:pt x="4906" y="712"/>
                    <a:pt x="4906" y="712"/>
                    <a:pt x="4906" y="712"/>
                  </a:cubicBezTo>
                  <a:cubicBezTo>
                    <a:pt x="4940" y="712"/>
                    <a:pt x="5032" y="798"/>
                    <a:pt x="5032" y="833"/>
                  </a:cubicBezTo>
                  <a:cubicBezTo>
                    <a:pt x="5032" y="1555"/>
                    <a:pt x="5032" y="1555"/>
                    <a:pt x="5032" y="1555"/>
                  </a:cubicBezTo>
                  <a:cubicBezTo>
                    <a:pt x="5032" y="1594"/>
                    <a:pt x="4940" y="1676"/>
                    <a:pt x="4906" y="1676"/>
                  </a:cubicBezTo>
                  <a:cubicBezTo>
                    <a:pt x="4778" y="1676"/>
                    <a:pt x="4778" y="1676"/>
                    <a:pt x="4778" y="1676"/>
                  </a:cubicBezTo>
                  <a:cubicBezTo>
                    <a:pt x="4742" y="1676"/>
                    <a:pt x="4599" y="1567"/>
                    <a:pt x="4570" y="1528"/>
                  </a:cubicBezTo>
                  <a:cubicBezTo>
                    <a:pt x="3953" y="707"/>
                    <a:pt x="3953" y="707"/>
                    <a:pt x="3953" y="707"/>
                  </a:cubicBezTo>
                  <a:cubicBezTo>
                    <a:pt x="4381" y="247"/>
                    <a:pt x="4381" y="247"/>
                    <a:pt x="4381" y="247"/>
                  </a:cubicBezTo>
                  <a:cubicBezTo>
                    <a:pt x="4405" y="221"/>
                    <a:pt x="4572" y="88"/>
                    <a:pt x="4606" y="88"/>
                  </a:cubicBezTo>
                  <a:cubicBezTo>
                    <a:pt x="4692" y="88"/>
                    <a:pt x="4692" y="88"/>
                    <a:pt x="4692" y="88"/>
                  </a:cubicBezTo>
                  <a:cubicBezTo>
                    <a:pt x="4692" y="0"/>
                    <a:pt x="4692" y="0"/>
                    <a:pt x="4692" y="0"/>
                  </a:cubicBezTo>
                  <a:cubicBezTo>
                    <a:pt x="4052" y="0"/>
                    <a:pt x="4052" y="0"/>
                    <a:pt x="4052" y="0"/>
                  </a:cubicBezTo>
                  <a:cubicBezTo>
                    <a:pt x="4052" y="88"/>
                    <a:pt x="4052" y="88"/>
                    <a:pt x="4052" y="88"/>
                  </a:cubicBezTo>
                  <a:cubicBezTo>
                    <a:pt x="4137" y="88"/>
                    <a:pt x="4137" y="88"/>
                    <a:pt x="4137" y="88"/>
                  </a:cubicBezTo>
                  <a:cubicBezTo>
                    <a:pt x="4171" y="88"/>
                    <a:pt x="4270" y="209"/>
                    <a:pt x="4244" y="240"/>
                  </a:cubicBezTo>
                  <a:cubicBezTo>
                    <a:pt x="3614" y="942"/>
                    <a:pt x="3614" y="942"/>
                    <a:pt x="3614" y="942"/>
                  </a:cubicBezTo>
                  <a:cubicBezTo>
                    <a:pt x="3614" y="221"/>
                    <a:pt x="3614" y="221"/>
                    <a:pt x="3614" y="221"/>
                  </a:cubicBezTo>
                  <a:cubicBezTo>
                    <a:pt x="3614" y="184"/>
                    <a:pt x="3716" y="88"/>
                    <a:pt x="3750" y="88"/>
                  </a:cubicBezTo>
                  <a:cubicBezTo>
                    <a:pt x="3837" y="88"/>
                    <a:pt x="3837" y="88"/>
                    <a:pt x="3837" y="88"/>
                  </a:cubicBezTo>
                  <a:cubicBezTo>
                    <a:pt x="3837" y="0"/>
                    <a:pt x="3837" y="0"/>
                    <a:pt x="3837" y="0"/>
                  </a:cubicBezTo>
                  <a:cubicBezTo>
                    <a:pt x="3149" y="0"/>
                    <a:pt x="3149" y="0"/>
                    <a:pt x="3149" y="0"/>
                  </a:cubicBezTo>
                  <a:cubicBezTo>
                    <a:pt x="3149" y="88"/>
                    <a:pt x="3149" y="88"/>
                    <a:pt x="3149" y="88"/>
                  </a:cubicBezTo>
                  <a:cubicBezTo>
                    <a:pt x="3236" y="88"/>
                    <a:pt x="3236" y="88"/>
                    <a:pt x="3236" y="88"/>
                  </a:cubicBezTo>
                  <a:cubicBezTo>
                    <a:pt x="3270" y="88"/>
                    <a:pt x="3371" y="184"/>
                    <a:pt x="3371" y="221"/>
                  </a:cubicBezTo>
                  <a:cubicBezTo>
                    <a:pt x="3371" y="1543"/>
                    <a:pt x="3371" y="1543"/>
                    <a:pt x="3371" y="1543"/>
                  </a:cubicBezTo>
                  <a:cubicBezTo>
                    <a:pt x="3371" y="1579"/>
                    <a:pt x="3270" y="1676"/>
                    <a:pt x="3236" y="1676"/>
                  </a:cubicBezTo>
                  <a:cubicBezTo>
                    <a:pt x="3149" y="1676"/>
                    <a:pt x="3149" y="1676"/>
                    <a:pt x="3149" y="1676"/>
                  </a:cubicBezTo>
                  <a:cubicBezTo>
                    <a:pt x="3149" y="1763"/>
                    <a:pt x="3149" y="1763"/>
                    <a:pt x="3149" y="1763"/>
                  </a:cubicBezTo>
                  <a:cubicBezTo>
                    <a:pt x="3836" y="1763"/>
                    <a:pt x="3836" y="1763"/>
                    <a:pt x="3836" y="1763"/>
                  </a:cubicBezTo>
                  <a:lnTo>
                    <a:pt x="3836" y="1676"/>
                  </a:lnTo>
                  <a:close/>
                  <a:moveTo>
                    <a:pt x="7720" y="1446"/>
                  </a:moveTo>
                  <a:cubicBezTo>
                    <a:pt x="7720" y="1262"/>
                    <a:pt x="7579" y="1163"/>
                    <a:pt x="7456" y="1114"/>
                  </a:cubicBezTo>
                  <a:cubicBezTo>
                    <a:pt x="7361" y="1078"/>
                    <a:pt x="7296" y="1049"/>
                    <a:pt x="7209" y="1013"/>
                  </a:cubicBezTo>
                  <a:cubicBezTo>
                    <a:pt x="7090" y="962"/>
                    <a:pt x="7023" y="927"/>
                    <a:pt x="7023" y="829"/>
                  </a:cubicBezTo>
                  <a:cubicBezTo>
                    <a:pt x="7023" y="739"/>
                    <a:pt x="7085" y="683"/>
                    <a:pt x="7219" y="683"/>
                  </a:cubicBezTo>
                  <a:cubicBezTo>
                    <a:pt x="7432" y="683"/>
                    <a:pt x="7565" y="884"/>
                    <a:pt x="7565" y="979"/>
                  </a:cubicBezTo>
                  <a:cubicBezTo>
                    <a:pt x="7635" y="979"/>
                    <a:pt x="7635" y="979"/>
                    <a:pt x="7635" y="979"/>
                  </a:cubicBezTo>
                  <a:cubicBezTo>
                    <a:pt x="7635" y="625"/>
                    <a:pt x="7635" y="625"/>
                    <a:pt x="7635" y="625"/>
                  </a:cubicBezTo>
                  <a:cubicBezTo>
                    <a:pt x="7572" y="625"/>
                    <a:pt x="7572" y="625"/>
                    <a:pt x="7572" y="625"/>
                  </a:cubicBezTo>
                  <a:cubicBezTo>
                    <a:pt x="7562" y="649"/>
                    <a:pt x="7543" y="657"/>
                    <a:pt x="7509" y="657"/>
                  </a:cubicBezTo>
                  <a:cubicBezTo>
                    <a:pt x="7422" y="657"/>
                    <a:pt x="7352" y="598"/>
                    <a:pt x="7226" y="598"/>
                  </a:cubicBezTo>
                  <a:cubicBezTo>
                    <a:pt x="7015" y="598"/>
                    <a:pt x="6882" y="707"/>
                    <a:pt x="6882" y="913"/>
                  </a:cubicBezTo>
                  <a:cubicBezTo>
                    <a:pt x="6882" y="1071"/>
                    <a:pt x="6986" y="1160"/>
                    <a:pt x="7124" y="1223"/>
                  </a:cubicBezTo>
                  <a:cubicBezTo>
                    <a:pt x="7216" y="1264"/>
                    <a:pt x="7282" y="1291"/>
                    <a:pt x="7361" y="1325"/>
                  </a:cubicBezTo>
                  <a:cubicBezTo>
                    <a:pt x="7463" y="1367"/>
                    <a:pt x="7577" y="1412"/>
                    <a:pt x="7577" y="1540"/>
                  </a:cubicBezTo>
                  <a:cubicBezTo>
                    <a:pt x="7577" y="1647"/>
                    <a:pt x="7497" y="1695"/>
                    <a:pt x="7354" y="1695"/>
                  </a:cubicBezTo>
                  <a:cubicBezTo>
                    <a:pt x="7107" y="1695"/>
                    <a:pt x="6952" y="1468"/>
                    <a:pt x="6952" y="1361"/>
                  </a:cubicBezTo>
                  <a:cubicBezTo>
                    <a:pt x="6882" y="1361"/>
                    <a:pt x="6882" y="1361"/>
                    <a:pt x="6882" y="1361"/>
                  </a:cubicBezTo>
                  <a:cubicBezTo>
                    <a:pt x="6882" y="1763"/>
                    <a:pt x="6882" y="1763"/>
                    <a:pt x="6882" y="1763"/>
                  </a:cubicBezTo>
                  <a:cubicBezTo>
                    <a:pt x="6938" y="1763"/>
                    <a:pt x="6938" y="1763"/>
                    <a:pt x="6938" y="1763"/>
                  </a:cubicBezTo>
                  <a:cubicBezTo>
                    <a:pt x="6967" y="1737"/>
                    <a:pt x="6979" y="1725"/>
                    <a:pt x="7025" y="1725"/>
                  </a:cubicBezTo>
                  <a:cubicBezTo>
                    <a:pt x="7124" y="1725"/>
                    <a:pt x="7209" y="1790"/>
                    <a:pt x="7354" y="1790"/>
                  </a:cubicBezTo>
                  <a:cubicBezTo>
                    <a:pt x="7570" y="1790"/>
                    <a:pt x="7720" y="1664"/>
                    <a:pt x="7720" y="1446"/>
                  </a:cubicBezTo>
                  <a:close/>
                  <a:moveTo>
                    <a:pt x="2703" y="1584"/>
                  </a:moveTo>
                  <a:cubicBezTo>
                    <a:pt x="2442" y="1584"/>
                    <a:pt x="2282" y="1383"/>
                    <a:pt x="2282" y="1129"/>
                  </a:cubicBezTo>
                  <a:cubicBezTo>
                    <a:pt x="2282" y="860"/>
                    <a:pt x="2391" y="683"/>
                    <a:pt x="2618" y="683"/>
                  </a:cubicBezTo>
                  <a:cubicBezTo>
                    <a:pt x="2815" y="683"/>
                    <a:pt x="2844" y="840"/>
                    <a:pt x="2812" y="1017"/>
                  </a:cubicBezTo>
                  <a:cubicBezTo>
                    <a:pt x="2882" y="1013"/>
                    <a:pt x="2882" y="1013"/>
                    <a:pt x="2882" y="1013"/>
                  </a:cubicBezTo>
                  <a:cubicBezTo>
                    <a:pt x="3049" y="753"/>
                    <a:pt x="3049" y="753"/>
                    <a:pt x="3049" y="753"/>
                  </a:cubicBezTo>
                  <a:cubicBezTo>
                    <a:pt x="2945" y="649"/>
                    <a:pt x="2824" y="596"/>
                    <a:pt x="2645" y="596"/>
                  </a:cubicBezTo>
                  <a:cubicBezTo>
                    <a:pt x="2345" y="596"/>
                    <a:pt x="2100" y="833"/>
                    <a:pt x="2100" y="1201"/>
                  </a:cubicBezTo>
                  <a:cubicBezTo>
                    <a:pt x="2100" y="1526"/>
                    <a:pt x="2306" y="1792"/>
                    <a:pt x="2623" y="1792"/>
                  </a:cubicBezTo>
                  <a:cubicBezTo>
                    <a:pt x="2909" y="1792"/>
                    <a:pt x="3061" y="1635"/>
                    <a:pt x="3136" y="1386"/>
                  </a:cubicBezTo>
                  <a:cubicBezTo>
                    <a:pt x="3066" y="1386"/>
                    <a:pt x="3066" y="1386"/>
                    <a:pt x="3066" y="1386"/>
                  </a:cubicBezTo>
                  <a:cubicBezTo>
                    <a:pt x="2986" y="1519"/>
                    <a:pt x="2902" y="1584"/>
                    <a:pt x="2703" y="1584"/>
                  </a:cubicBezTo>
                  <a:close/>
                  <a:moveTo>
                    <a:pt x="1053" y="1322"/>
                  </a:moveTo>
                  <a:cubicBezTo>
                    <a:pt x="1041" y="1322"/>
                    <a:pt x="1041" y="1322"/>
                    <a:pt x="1041" y="1322"/>
                  </a:cubicBezTo>
                  <a:cubicBezTo>
                    <a:pt x="511" y="0"/>
                    <a:pt x="511" y="0"/>
                    <a:pt x="511" y="0"/>
                  </a:cubicBezTo>
                  <a:cubicBezTo>
                    <a:pt x="0" y="0"/>
                    <a:pt x="0" y="0"/>
                    <a:pt x="0" y="0"/>
                  </a:cubicBezTo>
                  <a:cubicBezTo>
                    <a:pt x="0" y="88"/>
                    <a:pt x="0" y="88"/>
                    <a:pt x="0" y="88"/>
                  </a:cubicBezTo>
                  <a:cubicBezTo>
                    <a:pt x="87" y="88"/>
                    <a:pt x="87" y="88"/>
                    <a:pt x="87" y="88"/>
                  </a:cubicBezTo>
                  <a:cubicBezTo>
                    <a:pt x="121" y="88"/>
                    <a:pt x="223" y="184"/>
                    <a:pt x="223" y="221"/>
                  </a:cubicBezTo>
                  <a:cubicBezTo>
                    <a:pt x="223" y="1543"/>
                    <a:pt x="223" y="1543"/>
                    <a:pt x="223" y="1543"/>
                  </a:cubicBezTo>
                  <a:cubicBezTo>
                    <a:pt x="223" y="1579"/>
                    <a:pt x="121" y="1676"/>
                    <a:pt x="87" y="1676"/>
                  </a:cubicBezTo>
                  <a:cubicBezTo>
                    <a:pt x="0" y="1676"/>
                    <a:pt x="0" y="1676"/>
                    <a:pt x="0" y="1676"/>
                  </a:cubicBezTo>
                  <a:cubicBezTo>
                    <a:pt x="0" y="1763"/>
                    <a:pt x="0" y="1763"/>
                    <a:pt x="0" y="1763"/>
                  </a:cubicBezTo>
                  <a:cubicBezTo>
                    <a:pt x="549" y="1763"/>
                    <a:pt x="549" y="1763"/>
                    <a:pt x="549" y="1763"/>
                  </a:cubicBezTo>
                  <a:cubicBezTo>
                    <a:pt x="549" y="1676"/>
                    <a:pt x="549" y="1676"/>
                    <a:pt x="549" y="1676"/>
                  </a:cubicBezTo>
                  <a:cubicBezTo>
                    <a:pt x="462" y="1676"/>
                    <a:pt x="462" y="1676"/>
                    <a:pt x="462" y="1676"/>
                  </a:cubicBezTo>
                  <a:cubicBezTo>
                    <a:pt x="428" y="1676"/>
                    <a:pt x="327" y="1579"/>
                    <a:pt x="327" y="1543"/>
                  </a:cubicBezTo>
                  <a:cubicBezTo>
                    <a:pt x="327" y="233"/>
                    <a:pt x="327" y="233"/>
                    <a:pt x="327" y="233"/>
                  </a:cubicBezTo>
                  <a:cubicBezTo>
                    <a:pt x="968" y="1794"/>
                    <a:pt x="968" y="1794"/>
                    <a:pt x="968" y="1794"/>
                  </a:cubicBezTo>
                  <a:cubicBezTo>
                    <a:pt x="1609" y="259"/>
                    <a:pt x="1609" y="259"/>
                    <a:pt x="1609" y="259"/>
                  </a:cubicBezTo>
                  <a:cubicBezTo>
                    <a:pt x="1609" y="1543"/>
                    <a:pt x="1609" y="1543"/>
                    <a:pt x="1609" y="1543"/>
                  </a:cubicBezTo>
                  <a:cubicBezTo>
                    <a:pt x="1609" y="1579"/>
                    <a:pt x="1507" y="1676"/>
                    <a:pt x="1473" y="1676"/>
                  </a:cubicBezTo>
                  <a:cubicBezTo>
                    <a:pt x="1386" y="1676"/>
                    <a:pt x="1386" y="1676"/>
                    <a:pt x="1386" y="1676"/>
                  </a:cubicBezTo>
                  <a:cubicBezTo>
                    <a:pt x="1386" y="1763"/>
                    <a:pt x="1386" y="1763"/>
                    <a:pt x="1386" y="1763"/>
                  </a:cubicBezTo>
                  <a:cubicBezTo>
                    <a:pt x="2069" y="1763"/>
                    <a:pt x="2069" y="1763"/>
                    <a:pt x="2069" y="1763"/>
                  </a:cubicBezTo>
                  <a:cubicBezTo>
                    <a:pt x="2069" y="1676"/>
                    <a:pt x="2069" y="1676"/>
                    <a:pt x="2069" y="1676"/>
                  </a:cubicBezTo>
                  <a:cubicBezTo>
                    <a:pt x="1983" y="1676"/>
                    <a:pt x="1983" y="1676"/>
                    <a:pt x="1983" y="1676"/>
                  </a:cubicBezTo>
                  <a:cubicBezTo>
                    <a:pt x="1949" y="1676"/>
                    <a:pt x="1848" y="1579"/>
                    <a:pt x="1848" y="1543"/>
                  </a:cubicBezTo>
                  <a:cubicBezTo>
                    <a:pt x="1848" y="221"/>
                    <a:pt x="1848" y="221"/>
                    <a:pt x="1848" y="221"/>
                  </a:cubicBezTo>
                  <a:cubicBezTo>
                    <a:pt x="1848" y="184"/>
                    <a:pt x="1949" y="88"/>
                    <a:pt x="1983" y="88"/>
                  </a:cubicBezTo>
                  <a:cubicBezTo>
                    <a:pt x="2070" y="88"/>
                    <a:pt x="2070" y="88"/>
                    <a:pt x="2070" y="88"/>
                  </a:cubicBezTo>
                  <a:cubicBezTo>
                    <a:pt x="2070" y="0"/>
                    <a:pt x="2070" y="0"/>
                    <a:pt x="2070" y="0"/>
                  </a:cubicBezTo>
                  <a:cubicBezTo>
                    <a:pt x="1610" y="0"/>
                    <a:pt x="1610" y="0"/>
                    <a:pt x="1610" y="0"/>
                  </a:cubicBezTo>
                  <a:lnTo>
                    <a:pt x="1053" y="1322"/>
                  </a:lnTo>
                  <a:close/>
                </a:path>
              </a:pathLst>
            </a:custGeom>
            <a:solidFill>
              <a:srgbClr val="1127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grpSp>
      <p:sp>
        <p:nvSpPr>
          <p:cNvPr id="8" name="5. Source" hidden="1">
            <a:extLst>
              <a:ext uri="{FF2B5EF4-FFF2-40B4-BE49-F238E27FC236}">
                <a16:creationId xmlns:a16="http://schemas.microsoft.com/office/drawing/2014/main" id="{330AE89A-7771-4A6E-A02D-893DCB66C876}"/>
              </a:ext>
            </a:extLst>
          </p:cNvPr>
          <p:cNvSpPr txBox="1"/>
          <p:nvPr userDrawn="1">
            <p:custDataLst>
              <p:tags r:id="rId4"/>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Tree>
    <p:extLst>
      <p:ext uri="{BB962C8B-B14F-4D97-AF65-F5344CB8AC3E}">
        <p14:creationId xmlns:p14="http://schemas.microsoft.com/office/powerpoint/2010/main" val="4664705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ntrast Title">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BEFF58C-83CF-420F-BF45-F188AE9E7308}"/>
              </a:ext>
            </a:extLst>
          </p:cNvPr>
          <p:cNvGraphicFramePr>
            <a:graphicFrameLocks noChangeAspect="1"/>
          </p:cNvGraphicFramePr>
          <p:nvPr userDrawn="1">
            <p:custDataLst>
              <p:tags r:id="rId2"/>
            </p:custDataLst>
            <p:extLst>
              <p:ext uri="{D42A27DB-BD31-4B8C-83A1-F6EECF244321}">
                <p14:modId xmlns:p14="http://schemas.microsoft.com/office/powerpoint/2010/main" val="23197372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432" name="think-cell Slide" r:id="rId12" imgW="344" imgH="344" progId="TCLayout.ActiveDocument.1">
                  <p:embed/>
                </p:oleObj>
              </mc:Choice>
              <mc:Fallback>
                <p:oleObj name="think-cell Slide" r:id="rId12" imgW="344" imgH="344" progId="TCLayout.ActiveDocument.1">
                  <p:embed/>
                  <p:pic>
                    <p:nvPicPr>
                      <p:cNvPr id="3" name="Object 2" hidden="1">
                        <a:extLst>
                          <a:ext uri="{FF2B5EF4-FFF2-40B4-BE49-F238E27FC236}">
                            <a16:creationId xmlns:a16="http://schemas.microsoft.com/office/drawing/2014/main" id="{7BEFF58C-83CF-420F-BF45-F188AE9E7308}"/>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BEC3B16-0840-4135-8BED-D45704C35593}"/>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dirty="0" err="1">
              <a:solidFill>
                <a:schemeClr val="bg1"/>
              </a:solidFill>
              <a:latin typeface="Georgia" panose="02040502050405020303" pitchFamily="18" charset="0"/>
              <a:ea typeface="+mj-ea"/>
              <a:cs typeface="+mj-cs"/>
              <a:sym typeface="Georgia" panose="02040502050405020303" pitchFamily="18" charset="0"/>
            </a:endParaRPr>
          </a:p>
        </p:txBody>
      </p:sp>
      <p:pic>
        <p:nvPicPr>
          <p:cNvPr id="11" name="Partnership">
            <a:extLst>
              <a:ext uri="{FF2B5EF4-FFF2-40B4-BE49-F238E27FC236}">
                <a16:creationId xmlns:a16="http://schemas.microsoft.com/office/drawing/2014/main" id="{93A279FD-F954-407E-8068-C22694CA7780}"/>
              </a:ext>
            </a:extLst>
          </p:cNvPr>
          <p:cNvPicPr>
            <a:picLocks noChangeAspect="1"/>
          </p:cNvPicPr>
          <p:nvPr userDrawn="1"/>
        </p:nvPicPr>
        <p:blipFill>
          <a:blip r:embed="rId14"/>
          <a:srcRect/>
          <a:stretch/>
        </p:blipFill>
        <p:spPr>
          <a:xfrm>
            <a:off x="0" y="893"/>
            <a:ext cx="12192000" cy="6856213"/>
          </a:xfrm>
          <a:prstGeom prst="rect">
            <a:avLst/>
          </a:prstGeom>
        </p:spPr>
      </p:pic>
      <p:grpSp>
        <p:nvGrpSpPr>
          <p:cNvPr id="16" name="LogoImage">
            <a:extLst>
              <a:ext uri="{FF2B5EF4-FFF2-40B4-BE49-F238E27FC236}">
                <a16:creationId xmlns:a16="http://schemas.microsoft.com/office/drawing/2014/main" id="{417D7FAF-35B8-4173-88FB-739B21C6DEBE}"/>
              </a:ext>
            </a:extLst>
          </p:cNvPr>
          <p:cNvGrpSpPr>
            <a:grpSpLocks noChangeAspect="1"/>
          </p:cNvGrpSpPr>
          <p:nvPr userDrawn="1">
            <p:custDataLst>
              <p:tags r:id="rId4"/>
            </p:custDataLst>
          </p:nvPr>
        </p:nvGrpSpPr>
        <p:grpSpPr bwMode="black">
          <a:xfrm>
            <a:off x="551942" y="481161"/>
            <a:ext cx="1893202" cy="585216"/>
            <a:chOff x="0" y="973"/>
            <a:chExt cx="7680" cy="2374"/>
          </a:xfrm>
        </p:grpSpPr>
        <p:sp>
          <p:nvSpPr>
            <p:cNvPr id="19" name="AutoShape 3">
              <a:extLst>
                <a:ext uri="{FF2B5EF4-FFF2-40B4-BE49-F238E27FC236}">
                  <a16:creationId xmlns:a16="http://schemas.microsoft.com/office/drawing/2014/main" id="{03DD3F3B-2548-4AA0-A5B1-E54401FEE8FF}"/>
                </a:ext>
              </a:extLst>
            </p:cNvPr>
            <p:cNvSpPr>
              <a:spLocks noChangeAspect="1" noChangeArrowheads="1" noTextEdit="1"/>
            </p:cNvSpPr>
            <p:nvPr userDrawn="1"/>
          </p:nvSpPr>
          <p:spPr bwMode="black">
            <a:xfrm>
              <a:off x="0" y="973"/>
              <a:ext cx="7680" cy="2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20" name="Freeform 5">
              <a:extLst>
                <a:ext uri="{FF2B5EF4-FFF2-40B4-BE49-F238E27FC236}">
                  <a16:creationId xmlns:a16="http://schemas.microsoft.com/office/drawing/2014/main" id="{A5CEE8F7-DC61-4907-AA21-C799D61ED268}"/>
                </a:ext>
              </a:extLst>
            </p:cNvPr>
            <p:cNvSpPr>
              <a:spLocks noEditPoints="1"/>
            </p:cNvSpPr>
            <p:nvPr userDrawn="1"/>
          </p:nvSpPr>
          <p:spPr bwMode="black">
            <a:xfrm>
              <a:off x="0" y="974"/>
              <a:ext cx="7680" cy="2373"/>
            </a:xfrm>
            <a:custGeom>
              <a:avLst/>
              <a:gdLst>
                <a:gd name="T0" fmla="*/ 4209 w 15155"/>
                <a:gd name="T1" fmla="*/ 2986 h 4678"/>
                <a:gd name="T2" fmla="*/ 3707 w 15155"/>
                <a:gd name="T3" fmla="*/ 2422 h 4678"/>
                <a:gd name="T4" fmla="*/ 3712 w 15155"/>
                <a:gd name="T5" fmla="*/ 2340 h 4678"/>
                <a:gd name="T6" fmla="*/ 4724 w 15155"/>
                <a:gd name="T7" fmla="*/ 4124 h 4678"/>
                <a:gd name="T8" fmla="*/ 3330 w 15155"/>
                <a:gd name="T9" fmla="*/ 3521 h 4678"/>
                <a:gd name="T10" fmla="*/ 5673 w 15155"/>
                <a:gd name="T11" fmla="*/ 3002 h 4678"/>
                <a:gd name="T12" fmla="*/ 6627 w 15155"/>
                <a:gd name="T13" fmla="*/ 2408 h 4678"/>
                <a:gd name="T14" fmla="*/ 6279 w 15155"/>
                <a:gd name="T15" fmla="*/ 4007 h 4678"/>
                <a:gd name="T16" fmla="*/ 10270 w 15155"/>
                <a:gd name="T17" fmla="*/ 3073 h 4678"/>
                <a:gd name="T18" fmla="*/ 10801 w 15155"/>
                <a:gd name="T19" fmla="*/ 4678 h 4678"/>
                <a:gd name="T20" fmla="*/ 11466 w 15155"/>
                <a:gd name="T21" fmla="*/ 3537 h 4678"/>
                <a:gd name="T22" fmla="*/ 10602 w 15155"/>
                <a:gd name="T23" fmla="*/ 3405 h 4678"/>
                <a:gd name="T24" fmla="*/ 14762 w 15155"/>
                <a:gd name="T25" fmla="*/ 3073 h 4678"/>
                <a:gd name="T26" fmla="*/ 14505 w 15155"/>
                <a:gd name="T27" fmla="*/ 2986 h 4678"/>
                <a:gd name="T28" fmla="*/ 14145 w 15155"/>
                <a:gd name="T29" fmla="*/ 4620 h 4678"/>
                <a:gd name="T30" fmla="*/ 15155 w 15155"/>
                <a:gd name="T31" fmla="*/ 2986 h 4678"/>
                <a:gd name="T32" fmla="*/ 10231 w 15155"/>
                <a:gd name="T33" fmla="*/ 4037 h 4678"/>
                <a:gd name="T34" fmla="*/ 9005 w 15155"/>
                <a:gd name="T35" fmla="*/ 2961 h 4678"/>
                <a:gd name="T36" fmla="*/ 8378 w 15155"/>
                <a:gd name="T37" fmla="*/ 3194 h 4678"/>
                <a:gd name="T38" fmla="*/ 8775 w 15155"/>
                <a:gd name="T39" fmla="*/ 4037 h 4678"/>
                <a:gd name="T40" fmla="*/ 9107 w 15155"/>
                <a:gd name="T41" fmla="*/ 3916 h 4678"/>
                <a:gd name="T42" fmla="*/ 9439 w 15155"/>
                <a:gd name="T43" fmla="*/ 4037 h 4678"/>
                <a:gd name="T44" fmla="*/ 9712 w 15155"/>
                <a:gd name="T45" fmla="*/ 4037 h 4678"/>
                <a:gd name="T46" fmla="*/ 7962 w 15155"/>
                <a:gd name="T47" fmla="*/ 3741 h 4678"/>
                <a:gd name="T48" fmla="*/ 7962 w 15155"/>
                <a:gd name="T49" fmla="*/ 3741 h 4678"/>
                <a:gd name="T50" fmla="*/ 12654 w 15155"/>
                <a:gd name="T51" fmla="*/ 2986 h 4678"/>
                <a:gd name="T52" fmla="*/ 12586 w 15155"/>
                <a:gd name="T53" fmla="*/ 4036 h 4678"/>
                <a:gd name="T54" fmla="*/ 11780 w 15155"/>
                <a:gd name="T55" fmla="*/ 3367 h 4678"/>
                <a:gd name="T56" fmla="*/ 11871 w 15155"/>
                <a:gd name="T57" fmla="*/ 4146 h 4678"/>
                <a:gd name="T58" fmla="*/ 13060 w 15155"/>
                <a:gd name="T59" fmla="*/ 3917 h 4678"/>
                <a:gd name="T60" fmla="*/ 13423 w 15155"/>
                <a:gd name="T61" fmla="*/ 4037 h 4678"/>
                <a:gd name="T62" fmla="*/ 12250 w 15155"/>
                <a:gd name="T63" fmla="*/ 3787 h 4678"/>
                <a:gd name="T64" fmla="*/ 12250 w 15155"/>
                <a:gd name="T65" fmla="*/ 3787 h 4678"/>
                <a:gd name="T66" fmla="*/ 8758 w 15155"/>
                <a:gd name="T67" fmla="*/ 1080 h 4678"/>
                <a:gd name="T68" fmla="*/ 8559 w 15155"/>
                <a:gd name="T69" fmla="*/ 1013 h 4678"/>
                <a:gd name="T70" fmla="*/ 9105 w 15155"/>
                <a:gd name="T71" fmla="*/ 2310 h 4678"/>
                <a:gd name="T72" fmla="*/ 9553 w 15155"/>
                <a:gd name="T73" fmla="*/ 626 h 4678"/>
                <a:gd name="T74" fmla="*/ 9293 w 15155"/>
                <a:gd name="T75" fmla="*/ 713 h 4678"/>
                <a:gd name="T76" fmla="*/ 8947 w 15155"/>
                <a:gd name="T77" fmla="*/ 843 h 4678"/>
                <a:gd name="T78" fmla="*/ 5105 w 15155"/>
                <a:gd name="T79" fmla="*/ 349 h 4678"/>
                <a:gd name="T80" fmla="*/ 3793 w 15155"/>
                <a:gd name="T81" fmla="*/ 882 h 4678"/>
                <a:gd name="T82" fmla="*/ 5848 w 15155"/>
                <a:gd name="T83" fmla="*/ 981 h 4678"/>
                <a:gd name="T84" fmla="*/ 6211 w 15155"/>
                <a:gd name="T85" fmla="*/ 1763 h 4678"/>
                <a:gd name="T86" fmla="*/ 6296 w 15155"/>
                <a:gd name="T87" fmla="*/ 601 h 4678"/>
                <a:gd name="T88" fmla="*/ 5638 w 15155"/>
                <a:gd name="T89" fmla="*/ 833 h 4678"/>
                <a:gd name="T90" fmla="*/ 4836 w 15155"/>
                <a:gd name="T91" fmla="*/ 625 h 4678"/>
                <a:gd name="T92" fmla="*/ 4778 w 15155"/>
                <a:gd name="T93" fmla="*/ 1676 h 4678"/>
                <a:gd name="T94" fmla="*/ 4692 w 15155"/>
                <a:gd name="T95" fmla="*/ 0 h 4678"/>
                <a:gd name="T96" fmla="*/ 3614 w 15155"/>
                <a:gd name="T97" fmla="*/ 221 h 4678"/>
                <a:gd name="T98" fmla="*/ 3236 w 15155"/>
                <a:gd name="T99" fmla="*/ 88 h 4678"/>
                <a:gd name="T100" fmla="*/ 3836 w 15155"/>
                <a:gd name="T101" fmla="*/ 1763 h 4678"/>
                <a:gd name="T102" fmla="*/ 7219 w 15155"/>
                <a:gd name="T103" fmla="*/ 683 h 4678"/>
                <a:gd name="T104" fmla="*/ 7226 w 15155"/>
                <a:gd name="T105" fmla="*/ 598 h 4678"/>
                <a:gd name="T106" fmla="*/ 6952 w 15155"/>
                <a:gd name="T107" fmla="*/ 1361 h 4678"/>
                <a:gd name="T108" fmla="*/ 7720 w 15155"/>
                <a:gd name="T109" fmla="*/ 1446 h 4678"/>
                <a:gd name="T110" fmla="*/ 3049 w 15155"/>
                <a:gd name="T111" fmla="*/ 753 h 4678"/>
                <a:gd name="T112" fmla="*/ 2703 w 15155"/>
                <a:gd name="T113" fmla="*/ 1584 h 4678"/>
                <a:gd name="T114" fmla="*/ 87 w 15155"/>
                <a:gd name="T115" fmla="*/ 88 h 4678"/>
                <a:gd name="T116" fmla="*/ 549 w 15155"/>
                <a:gd name="T117" fmla="*/ 1763 h 4678"/>
                <a:gd name="T118" fmla="*/ 1609 w 15155"/>
                <a:gd name="T119" fmla="*/ 259 h 4678"/>
                <a:gd name="T120" fmla="*/ 2069 w 15155"/>
                <a:gd name="T121" fmla="*/ 1676 h 4678"/>
                <a:gd name="T122" fmla="*/ 2070 w 15155"/>
                <a:gd name="T123" fmla="*/ 0 h 4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55" h="4678">
                  <a:moveTo>
                    <a:pt x="4451" y="3751"/>
                  </a:moveTo>
                  <a:cubicBezTo>
                    <a:pt x="4549" y="3607"/>
                    <a:pt x="4604" y="3438"/>
                    <a:pt x="4609" y="3264"/>
                  </a:cubicBezTo>
                  <a:cubicBezTo>
                    <a:pt x="4611" y="3211"/>
                    <a:pt x="4732" y="3072"/>
                    <a:pt x="4766" y="3072"/>
                  </a:cubicBezTo>
                  <a:cubicBezTo>
                    <a:pt x="4834" y="3072"/>
                    <a:pt x="4834" y="3072"/>
                    <a:pt x="4834" y="3072"/>
                  </a:cubicBezTo>
                  <a:cubicBezTo>
                    <a:pt x="4834" y="2986"/>
                    <a:pt x="4834" y="2986"/>
                    <a:pt x="4834" y="2986"/>
                  </a:cubicBezTo>
                  <a:cubicBezTo>
                    <a:pt x="4209" y="2986"/>
                    <a:pt x="4209" y="2986"/>
                    <a:pt x="4209" y="2986"/>
                  </a:cubicBezTo>
                  <a:cubicBezTo>
                    <a:pt x="4209" y="3073"/>
                    <a:pt x="4209" y="3073"/>
                    <a:pt x="4209" y="3073"/>
                  </a:cubicBezTo>
                  <a:cubicBezTo>
                    <a:pt x="4380" y="3078"/>
                    <a:pt x="4487" y="3175"/>
                    <a:pt x="4487" y="3337"/>
                  </a:cubicBezTo>
                  <a:cubicBezTo>
                    <a:pt x="4487" y="3482"/>
                    <a:pt x="4463" y="3591"/>
                    <a:pt x="4395" y="3702"/>
                  </a:cubicBezTo>
                  <a:cubicBezTo>
                    <a:pt x="4155" y="3489"/>
                    <a:pt x="3882" y="3230"/>
                    <a:pt x="3654" y="2986"/>
                  </a:cubicBezTo>
                  <a:cubicBezTo>
                    <a:pt x="3501" y="2928"/>
                    <a:pt x="3404" y="2814"/>
                    <a:pt x="3404" y="2673"/>
                  </a:cubicBezTo>
                  <a:cubicBezTo>
                    <a:pt x="3404" y="2514"/>
                    <a:pt x="3518" y="2422"/>
                    <a:pt x="3707" y="2422"/>
                  </a:cubicBezTo>
                  <a:cubicBezTo>
                    <a:pt x="3942" y="2422"/>
                    <a:pt x="4116" y="2659"/>
                    <a:pt x="4116" y="2777"/>
                  </a:cubicBezTo>
                  <a:cubicBezTo>
                    <a:pt x="4191" y="2777"/>
                    <a:pt x="4191" y="2777"/>
                    <a:pt x="4191" y="2777"/>
                  </a:cubicBezTo>
                  <a:cubicBezTo>
                    <a:pt x="4191" y="2362"/>
                    <a:pt x="4191" y="2362"/>
                    <a:pt x="4191" y="2362"/>
                  </a:cubicBezTo>
                  <a:cubicBezTo>
                    <a:pt x="4116" y="2362"/>
                    <a:pt x="4116" y="2362"/>
                    <a:pt x="4116" y="2362"/>
                  </a:cubicBezTo>
                  <a:cubicBezTo>
                    <a:pt x="4097" y="2391"/>
                    <a:pt x="4074" y="2393"/>
                    <a:pt x="4034" y="2393"/>
                  </a:cubicBezTo>
                  <a:cubicBezTo>
                    <a:pt x="3959" y="2393"/>
                    <a:pt x="3874" y="2340"/>
                    <a:pt x="3712" y="2340"/>
                  </a:cubicBezTo>
                  <a:cubicBezTo>
                    <a:pt x="3453" y="2340"/>
                    <a:pt x="3288" y="2480"/>
                    <a:pt x="3288" y="2732"/>
                  </a:cubicBezTo>
                  <a:cubicBezTo>
                    <a:pt x="3288" y="2887"/>
                    <a:pt x="3346" y="2991"/>
                    <a:pt x="3431" y="3100"/>
                  </a:cubicBezTo>
                  <a:cubicBezTo>
                    <a:pt x="3253" y="3219"/>
                    <a:pt x="3146" y="3420"/>
                    <a:pt x="3148" y="3634"/>
                  </a:cubicBezTo>
                  <a:cubicBezTo>
                    <a:pt x="3148" y="3944"/>
                    <a:pt x="3421" y="4155"/>
                    <a:pt x="3707" y="4155"/>
                  </a:cubicBezTo>
                  <a:cubicBezTo>
                    <a:pt x="3966" y="4155"/>
                    <a:pt x="4145" y="4080"/>
                    <a:pt x="4286" y="3944"/>
                  </a:cubicBezTo>
                  <a:cubicBezTo>
                    <a:pt x="4431" y="4078"/>
                    <a:pt x="4552" y="4124"/>
                    <a:pt x="4724" y="4124"/>
                  </a:cubicBezTo>
                  <a:cubicBezTo>
                    <a:pt x="4913" y="4124"/>
                    <a:pt x="4913" y="4124"/>
                    <a:pt x="4913" y="4124"/>
                  </a:cubicBezTo>
                  <a:cubicBezTo>
                    <a:pt x="4913" y="4036"/>
                    <a:pt x="4913" y="4036"/>
                    <a:pt x="4913" y="4036"/>
                  </a:cubicBezTo>
                  <a:cubicBezTo>
                    <a:pt x="4809" y="4036"/>
                    <a:pt x="4809" y="4036"/>
                    <a:pt x="4809" y="4036"/>
                  </a:cubicBezTo>
                  <a:cubicBezTo>
                    <a:pt x="4685" y="3947"/>
                    <a:pt x="4565" y="3852"/>
                    <a:pt x="4451" y="3751"/>
                  </a:cubicBezTo>
                  <a:close/>
                  <a:moveTo>
                    <a:pt x="3851" y="4015"/>
                  </a:moveTo>
                  <a:cubicBezTo>
                    <a:pt x="3599" y="4015"/>
                    <a:pt x="3330" y="3772"/>
                    <a:pt x="3330" y="3521"/>
                  </a:cubicBezTo>
                  <a:cubicBezTo>
                    <a:pt x="3330" y="3339"/>
                    <a:pt x="3378" y="3243"/>
                    <a:pt x="3470" y="3148"/>
                  </a:cubicBezTo>
                  <a:cubicBezTo>
                    <a:pt x="3707" y="3414"/>
                    <a:pt x="3962" y="3664"/>
                    <a:pt x="4233" y="3896"/>
                  </a:cubicBezTo>
                  <a:cubicBezTo>
                    <a:pt x="4134" y="3971"/>
                    <a:pt x="4008" y="4015"/>
                    <a:pt x="3851" y="4015"/>
                  </a:cubicBezTo>
                  <a:close/>
                  <a:moveTo>
                    <a:pt x="6279" y="4007"/>
                  </a:moveTo>
                  <a:cubicBezTo>
                    <a:pt x="5920" y="4007"/>
                    <a:pt x="5707" y="3758"/>
                    <a:pt x="5678" y="3450"/>
                  </a:cubicBezTo>
                  <a:cubicBezTo>
                    <a:pt x="5664" y="3301"/>
                    <a:pt x="5663" y="3151"/>
                    <a:pt x="5673" y="3002"/>
                  </a:cubicBezTo>
                  <a:cubicBezTo>
                    <a:pt x="5705" y="2605"/>
                    <a:pt x="5887" y="2435"/>
                    <a:pt x="6192" y="2435"/>
                  </a:cubicBezTo>
                  <a:cubicBezTo>
                    <a:pt x="6523" y="2435"/>
                    <a:pt x="6726" y="2803"/>
                    <a:pt x="6726" y="2985"/>
                  </a:cubicBezTo>
                  <a:cubicBezTo>
                    <a:pt x="6801" y="2985"/>
                    <a:pt x="6801" y="2985"/>
                    <a:pt x="6801" y="2985"/>
                  </a:cubicBezTo>
                  <a:cubicBezTo>
                    <a:pt x="6801" y="2362"/>
                    <a:pt x="6801" y="2362"/>
                    <a:pt x="6801" y="2362"/>
                  </a:cubicBezTo>
                  <a:cubicBezTo>
                    <a:pt x="6736" y="2362"/>
                    <a:pt x="6736" y="2362"/>
                    <a:pt x="6736" y="2362"/>
                  </a:cubicBezTo>
                  <a:cubicBezTo>
                    <a:pt x="6709" y="2393"/>
                    <a:pt x="6683" y="2408"/>
                    <a:pt x="6627" y="2408"/>
                  </a:cubicBezTo>
                  <a:cubicBezTo>
                    <a:pt x="6489" y="2408"/>
                    <a:pt x="6370" y="2330"/>
                    <a:pt x="6181" y="2330"/>
                  </a:cubicBezTo>
                  <a:cubicBezTo>
                    <a:pt x="5687" y="2330"/>
                    <a:pt x="5392" y="2732"/>
                    <a:pt x="5392" y="3236"/>
                  </a:cubicBezTo>
                  <a:cubicBezTo>
                    <a:pt x="5392" y="3740"/>
                    <a:pt x="5719" y="4156"/>
                    <a:pt x="6225" y="4156"/>
                  </a:cubicBezTo>
                  <a:cubicBezTo>
                    <a:pt x="6577" y="4156"/>
                    <a:pt x="6824" y="3967"/>
                    <a:pt x="6937" y="3652"/>
                  </a:cubicBezTo>
                  <a:cubicBezTo>
                    <a:pt x="6845" y="3652"/>
                    <a:pt x="6845" y="3652"/>
                    <a:pt x="6845" y="3652"/>
                  </a:cubicBezTo>
                  <a:cubicBezTo>
                    <a:pt x="6731" y="3884"/>
                    <a:pt x="6583" y="4007"/>
                    <a:pt x="6279" y="4007"/>
                  </a:cubicBezTo>
                  <a:close/>
                  <a:moveTo>
                    <a:pt x="11018" y="2957"/>
                  </a:moveTo>
                  <a:cubicBezTo>
                    <a:pt x="10830" y="2957"/>
                    <a:pt x="10704" y="3037"/>
                    <a:pt x="10605" y="3221"/>
                  </a:cubicBezTo>
                  <a:cubicBezTo>
                    <a:pt x="10566" y="2986"/>
                    <a:pt x="10566" y="2986"/>
                    <a:pt x="10566" y="2986"/>
                  </a:cubicBezTo>
                  <a:cubicBezTo>
                    <a:pt x="10195" y="2986"/>
                    <a:pt x="10195" y="2986"/>
                    <a:pt x="10195" y="2986"/>
                  </a:cubicBezTo>
                  <a:cubicBezTo>
                    <a:pt x="10195" y="3073"/>
                    <a:pt x="10195" y="3073"/>
                    <a:pt x="10195" y="3073"/>
                  </a:cubicBezTo>
                  <a:cubicBezTo>
                    <a:pt x="10270" y="3073"/>
                    <a:pt x="10270" y="3073"/>
                    <a:pt x="10270" y="3073"/>
                  </a:cubicBezTo>
                  <a:cubicBezTo>
                    <a:pt x="10304" y="3073"/>
                    <a:pt x="10391" y="3158"/>
                    <a:pt x="10391" y="3194"/>
                  </a:cubicBezTo>
                  <a:cubicBezTo>
                    <a:pt x="10391" y="4470"/>
                    <a:pt x="10391" y="4470"/>
                    <a:pt x="10391" y="4470"/>
                  </a:cubicBezTo>
                  <a:cubicBezTo>
                    <a:pt x="10391" y="4508"/>
                    <a:pt x="10304" y="4591"/>
                    <a:pt x="10270" y="4591"/>
                  </a:cubicBezTo>
                  <a:cubicBezTo>
                    <a:pt x="10195" y="4591"/>
                    <a:pt x="10195" y="4591"/>
                    <a:pt x="10195" y="4591"/>
                  </a:cubicBezTo>
                  <a:cubicBezTo>
                    <a:pt x="10195" y="4678"/>
                    <a:pt x="10195" y="4678"/>
                    <a:pt x="10195" y="4678"/>
                  </a:cubicBezTo>
                  <a:cubicBezTo>
                    <a:pt x="10801" y="4678"/>
                    <a:pt x="10801" y="4678"/>
                    <a:pt x="10801" y="4678"/>
                  </a:cubicBezTo>
                  <a:cubicBezTo>
                    <a:pt x="10801" y="4591"/>
                    <a:pt x="10801" y="4591"/>
                    <a:pt x="10801" y="4591"/>
                  </a:cubicBezTo>
                  <a:cubicBezTo>
                    <a:pt x="10726" y="4591"/>
                    <a:pt x="10726" y="4591"/>
                    <a:pt x="10726" y="4591"/>
                  </a:cubicBezTo>
                  <a:cubicBezTo>
                    <a:pt x="10694" y="4591"/>
                    <a:pt x="10605" y="4508"/>
                    <a:pt x="10605" y="4470"/>
                  </a:cubicBezTo>
                  <a:cubicBezTo>
                    <a:pt x="10605" y="3922"/>
                    <a:pt x="10605" y="3922"/>
                    <a:pt x="10605" y="3922"/>
                  </a:cubicBezTo>
                  <a:cubicBezTo>
                    <a:pt x="10687" y="4070"/>
                    <a:pt x="10793" y="4147"/>
                    <a:pt x="10994" y="4147"/>
                  </a:cubicBezTo>
                  <a:cubicBezTo>
                    <a:pt x="11272" y="4147"/>
                    <a:pt x="11466" y="3888"/>
                    <a:pt x="11466" y="3537"/>
                  </a:cubicBezTo>
                  <a:cubicBezTo>
                    <a:pt x="11466" y="3186"/>
                    <a:pt x="11297" y="2957"/>
                    <a:pt x="11018" y="2957"/>
                  </a:cubicBezTo>
                  <a:close/>
                  <a:moveTo>
                    <a:pt x="11246" y="3722"/>
                  </a:moveTo>
                  <a:cubicBezTo>
                    <a:pt x="11222" y="3903"/>
                    <a:pt x="11130" y="4027"/>
                    <a:pt x="10934" y="4027"/>
                  </a:cubicBezTo>
                  <a:cubicBezTo>
                    <a:pt x="10753" y="4029"/>
                    <a:pt x="10604" y="3884"/>
                    <a:pt x="10602" y="3703"/>
                  </a:cubicBezTo>
                  <a:cubicBezTo>
                    <a:pt x="10602" y="3701"/>
                    <a:pt x="10602" y="3698"/>
                    <a:pt x="10602" y="3695"/>
                  </a:cubicBezTo>
                  <a:cubicBezTo>
                    <a:pt x="10602" y="3405"/>
                    <a:pt x="10602" y="3405"/>
                    <a:pt x="10602" y="3405"/>
                  </a:cubicBezTo>
                  <a:cubicBezTo>
                    <a:pt x="10658" y="3225"/>
                    <a:pt x="10767" y="3092"/>
                    <a:pt x="10961" y="3092"/>
                  </a:cubicBezTo>
                  <a:cubicBezTo>
                    <a:pt x="11125" y="3092"/>
                    <a:pt x="11224" y="3208"/>
                    <a:pt x="11249" y="3390"/>
                  </a:cubicBezTo>
                  <a:cubicBezTo>
                    <a:pt x="11262" y="3500"/>
                    <a:pt x="11261" y="3612"/>
                    <a:pt x="11246" y="3722"/>
                  </a:cubicBezTo>
                  <a:close/>
                  <a:moveTo>
                    <a:pt x="14693" y="2986"/>
                  </a:moveTo>
                  <a:cubicBezTo>
                    <a:pt x="14693" y="3073"/>
                    <a:pt x="14693" y="3073"/>
                    <a:pt x="14693" y="3073"/>
                  </a:cubicBezTo>
                  <a:cubicBezTo>
                    <a:pt x="14762" y="3073"/>
                    <a:pt x="14762" y="3073"/>
                    <a:pt x="14762" y="3073"/>
                  </a:cubicBezTo>
                  <a:cubicBezTo>
                    <a:pt x="14794" y="3073"/>
                    <a:pt x="14864" y="3153"/>
                    <a:pt x="14862" y="3199"/>
                  </a:cubicBezTo>
                  <a:cubicBezTo>
                    <a:pt x="14610" y="3758"/>
                    <a:pt x="14610" y="3758"/>
                    <a:pt x="14610" y="3758"/>
                  </a:cubicBezTo>
                  <a:cubicBezTo>
                    <a:pt x="14335" y="3196"/>
                    <a:pt x="14335" y="3196"/>
                    <a:pt x="14335" y="3196"/>
                  </a:cubicBezTo>
                  <a:cubicBezTo>
                    <a:pt x="14335" y="3154"/>
                    <a:pt x="14403" y="3073"/>
                    <a:pt x="14434" y="3073"/>
                  </a:cubicBezTo>
                  <a:cubicBezTo>
                    <a:pt x="14505" y="3073"/>
                    <a:pt x="14505" y="3073"/>
                    <a:pt x="14505" y="3073"/>
                  </a:cubicBezTo>
                  <a:cubicBezTo>
                    <a:pt x="14505" y="2986"/>
                    <a:pt x="14505" y="2986"/>
                    <a:pt x="14505" y="2986"/>
                  </a:cubicBezTo>
                  <a:cubicBezTo>
                    <a:pt x="13889" y="2986"/>
                    <a:pt x="13889" y="2986"/>
                    <a:pt x="13889" y="2986"/>
                  </a:cubicBezTo>
                  <a:cubicBezTo>
                    <a:pt x="13889" y="3073"/>
                    <a:pt x="13889" y="3073"/>
                    <a:pt x="13889" y="3073"/>
                  </a:cubicBezTo>
                  <a:cubicBezTo>
                    <a:pt x="13940" y="3073"/>
                    <a:pt x="13940" y="3073"/>
                    <a:pt x="13940" y="3073"/>
                  </a:cubicBezTo>
                  <a:cubicBezTo>
                    <a:pt x="13969" y="3073"/>
                    <a:pt x="14068" y="3167"/>
                    <a:pt x="14087" y="3204"/>
                  </a:cubicBezTo>
                  <a:cubicBezTo>
                    <a:pt x="14489" y="3995"/>
                    <a:pt x="14489" y="3995"/>
                    <a:pt x="14489" y="3995"/>
                  </a:cubicBezTo>
                  <a:cubicBezTo>
                    <a:pt x="14145" y="4620"/>
                    <a:pt x="14145" y="4620"/>
                    <a:pt x="14145" y="4620"/>
                  </a:cubicBezTo>
                  <a:cubicBezTo>
                    <a:pt x="14245" y="4671"/>
                    <a:pt x="14245" y="4671"/>
                    <a:pt x="14245" y="4671"/>
                  </a:cubicBezTo>
                  <a:cubicBezTo>
                    <a:pt x="14584" y="4030"/>
                    <a:pt x="14584" y="4030"/>
                    <a:pt x="14584" y="4030"/>
                  </a:cubicBezTo>
                  <a:cubicBezTo>
                    <a:pt x="14968" y="3199"/>
                    <a:pt x="14968" y="3199"/>
                    <a:pt x="14968" y="3199"/>
                  </a:cubicBezTo>
                  <a:cubicBezTo>
                    <a:pt x="14993" y="3161"/>
                    <a:pt x="15075" y="3073"/>
                    <a:pt x="15102" y="3073"/>
                  </a:cubicBezTo>
                  <a:cubicBezTo>
                    <a:pt x="15155" y="3073"/>
                    <a:pt x="15155" y="3073"/>
                    <a:pt x="15155" y="3073"/>
                  </a:cubicBezTo>
                  <a:cubicBezTo>
                    <a:pt x="15155" y="2986"/>
                    <a:pt x="15155" y="2986"/>
                    <a:pt x="15155" y="2986"/>
                  </a:cubicBezTo>
                  <a:lnTo>
                    <a:pt x="14693" y="2986"/>
                  </a:lnTo>
                  <a:close/>
                  <a:moveTo>
                    <a:pt x="9712" y="4037"/>
                  </a:moveTo>
                  <a:cubicBezTo>
                    <a:pt x="9647" y="4037"/>
                    <a:pt x="9647" y="4037"/>
                    <a:pt x="9647" y="4037"/>
                  </a:cubicBezTo>
                  <a:cubicBezTo>
                    <a:pt x="9647" y="4124"/>
                    <a:pt x="9647" y="4124"/>
                    <a:pt x="9647" y="4124"/>
                  </a:cubicBezTo>
                  <a:cubicBezTo>
                    <a:pt x="10231" y="4124"/>
                    <a:pt x="10231" y="4124"/>
                    <a:pt x="10231" y="4124"/>
                  </a:cubicBezTo>
                  <a:cubicBezTo>
                    <a:pt x="10231" y="4037"/>
                    <a:pt x="10231" y="4037"/>
                    <a:pt x="10231" y="4037"/>
                  </a:cubicBezTo>
                  <a:cubicBezTo>
                    <a:pt x="10165" y="4037"/>
                    <a:pt x="10165" y="4037"/>
                    <a:pt x="10165" y="4037"/>
                  </a:cubicBezTo>
                  <a:cubicBezTo>
                    <a:pt x="10131" y="4037"/>
                    <a:pt x="10044" y="3954"/>
                    <a:pt x="10044" y="3916"/>
                  </a:cubicBezTo>
                  <a:cubicBezTo>
                    <a:pt x="10044" y="3288"/>
                    <a:pt x="10044" y="3288"/>
                    <a:pt x="10044" y="3288"/>
                  </a:cubicBezTo>
                  <a:cubicBezTo>
                    <a:pt x="10044" y="3080"/>
                    <a:pt x="9904" y="2964"/>
                    <a:pt x="9732" y="2964"/>
                  </a:cubicBezTo>
                  <a:cubicBezTo>
                    <a:pt x="9538" y="2964"/>
                    <a:pt x="9448" y="3066"/>
                    <a:pt x="9308" y="3204"/>
                  </a:cubicBezTo>
                  <a:cubicBezTo>
                    <a:pt x="9287" y="3044"/>
                    <a:pt x="9158" y="2961"/>
                    <a:pt x="9005" y="2961"/>
                  </a:cubicBezTo>
                  <a:cubicBezTo>
                    <a:pt x="8804" y="2961"/>
                    <a:pt x="8720" y="3068"/>
                    <a:pt x="8589" y="3206"/>
                  </a:cubicBezTo>
                  <a:cubicBezTo>
                    <a:pt x="8544" y="2986"/>
                    <a:pt x="8544" y="2986"/>
                    <a:pt x="8544" y="2986"/>
                  </a:cubicBezTo>
                  <a:cubicBezTo>
                    <a:pt x="8192" y="2986"/>
                    <a:pt x="8192" y="2986"/>
                    <a:pt x="8192" y="2986"/>
                  </a:cubicBezTo>
                  <a:cubicBezTo>
                    <a:pt x="8192" y="3073"/>
                    <a:pt x="8192" y="3073"/>
                    <a:pt x="8192" y="3073"/>
                  </a:cubicBezTo>
                  <a:cubicBezTo>
                    <a:pt x="8257" y="3073"/>
                    <a:pt x="8257" y="3073"/>
                    <a:pt x="8257" y="3073"/>
                  </a:cubicBezTo>
                  <a:cubicBezTo>
                    <a:pt x="8291" y="3073"/>
                    <a:pt x="8378" y="3158"/>
                    <a:pt x="8378" y="3194"/>
                  </a:cubicBezTo>
                  <a:cubicBezTo>
                    <a:pt x="8378" y="3916"/>
                    <a:pt x="8378" y="3916"/>
                    <a:pt x="8378" y="3916"/>
                  </a:cubicBezTo>
                  <a:cubicBezTo>
                    <a:pt x="8378" y="3954"/>
                    <a:pt x="8291" y="4037"/>
                    <a:pt x="8257" y="4037"/>
                  </a:cubicBezTo>
                  <a:cubicBezTo>
                    <a:pt x="8192" y="4037"/>
                    <a:pt x="8192" y="4037"/>
                    <a:pt x="8192" y="4037"/>
                  </a:cubicBezTo>
                  <a:cubicBezTo>
                    <a:pt x="8192" y="4124"/>
                    <a:pt x="8192" y="4124"/>
                    <a:pt x="8192" y="4124"/>
                  </a:cubicBezTo>
                  <a:cubicBezTo>
                    <a:pt x="8775" y="4124"/>
                    <a:pt x="8775" y="4124"/>
                    <a:pt x="8775" y="4124"/>
                  </a:cubicBezTo>
                  <a:cubicBezTo>
                    <a:pt x="8775" y="4037"/>
                    <a:pt x="8775" y="4037"/>
                    <a:pt x="8775" y="4037"/>
                  </a:cubicBezTo>
                  <a:cubicBezTo>
                    <a:pt x="8710" y="4037"/>
                    <a:pt x="8710" y="4037"/>
                    <a:pt x="8710" y="4037"/>
                  </a:cubicBezTo>
                  <a:cubicBezTo>
                    <a:pt x="8676" y="4037"/>
                    <a:pt x="8589" y="3954"/>
                    <a:pt x="8589" y="3916"/>
                  </a:cubicBezTo>
                  <a:cubicBezTo>
                    <a:pt x="8589" y="3330"/>
                    <a:pt x="8589" y="3330"/>
                    <a:pt x="8589" y="3330"/>
                  </a:cubicBezTo>
                  <a:cubicBezTo>
                    <a:pt x="8589" y="3252"/>
                    <a:pt x="8775" y="3099"/>
                    <a:pt x="8925" y="3099"/>
                  </a:cubicBezTo>
                  <a:cubicBezTo>
                    <a:pt x="9049" y="3099"/>
                    <a:pt x="9107" y="3177"/>
                    <a:pt x="9107" y="3288"/>
                  </a:cubicBezTo>
                  <a:cubicBezTo>
                    <a:pt x="9107" y="3916"/>
                    <a:pt x="9107" y="3916"/>
                    <a:pt x="9107" y="3916"/>
                  </a:cubicBezTo>
                  <a:cubicBezTo>
                    <a:pt x="9107" y="3954"/>
                    <a:pt x="9020" y="4037"/>
                    <a:pt x="8986" y="4037"/>
                  </a:cubicBezTo>
                  <a:cubicBezTo>
                    <a:pt x="8921" y="4037"/>
                    <a:pt x="8921" y="4037"/>
                    <a:pt x="8921" y="4037"/>
                  </a:cubicBezTo>
                  <a:cubicBezTo>
                    <a:pt x="8921" y="4124"/>
                    <a:pt x="8921" y="4124"/>
                    <a:pt x="8921" y="4124"/>
                  </a:cubicBezTo>
                  <a:cubicBezTo>
                    <a:pt x="9504" y="4124"/>
                    <a:pt x="9504" y="4124"/>
                    <a:pt x="9504" y="4124"/>
                  </a:cubicBezTo>
                  <a:cubicBezTo>
                    <a:pt x="9504" y="4037"/>
                    <a:pt x="9504" y="4037"/>
                    <a:pt x="9504" y="4037"/>
                  </a:cubicBezTo>
                  <a:cubicBezTo>
                    <a:pt x="9439" y="4037"/>
                    <a:pt x="9439" y="4037"/>
                    <a:pt x="9439" y="4037"/>
                  </a:cubicBezTo>
                  <a:cubicBezTo>
                    <a:pt x="9405" y="4037"/>
                    <a:pt x="9318" y="3954"/>
                    <a:pt x="9318" y="3916"/>
                  </a:cubicBezTo>
                  <a:cubicBezTo>
                    <a:pt x="9318" y="3323"/>
                    <a:pt x="9318" y="3323"/>
                    <a:pt x="9318" y="3323"/>
                  </a:cubicBezTo>
                  <a:cubicBezTo>
                    <a:pt x="9318" y="3246"/>
                    <a:pt x="9504" y="3101"/>
                    <a:pt x="9654" y="3101"/>
                  </a:cubicBezTo>
                  <a:cubicBezTo>
                    <a:pt x="9778" y="3101"/>
                    <a:pt x="9833" y="3178"/>
                    <a:pt x="9833" y="3289"/>
                  </a:cubicBezTo>
                  <a:cubicBezTo>
                    <a:pt x="9833" y="3917"/>
                    <a:pt x="9833" y="3917"/>
                    <a:pt x="9833" y="3917"/>
                  </a:cubicBezTo>
                  <a:cubicBezTo>
                    <a:pt x="9833" y="3954"/>
                    <a:pt x="9746" y="4037"/>
                    <a:pt x="9712" y="4037"/>
                  </a:cubicBezTo>
                  <a:close/>
                  <a:moveTo>
                    <a:pt x="7623" y="2957"/>
                  </a:moveTo>
                  <a:cubicBezTo>
                    <a:pt x="7320" y="2957"/>
                    <a:pt x="7051" y="3184"/>
                    <a:pt x="7051" y="3555"/>
                  </a:cubicBezTo>
                  <a:cubicBezTo>
                    <a:pt x="7051" y="3926"/>
                    <a:pt x="7320" y="4156"/>
                    <a:pt x="7623" y="4156"/>
                  </a:cubicBezTo>
                  <a:cubicBezTo>
                    <a:pt x="7925" y="4156"/>
                    <a:pt x="8192" y="3926"/>
                    <a:pt x="8192" y="3555"/>
                  </a:cubicBezTo>
                  <a:cubicBezTo>
                    <a:pt x="8192" y="3185"/>
                    <a:pt x="7925" y="2957"/>
                    <a:pt x="7623" y="2957"/>
                  </a:cubicBezTo>
                  <a:close/>
                  <a:moveTo>
                    <a:pt x="7962" y="3741"/>
                  </a:moveTo>
                  <a:cubicBezTo>
                    <a:pt x="7940" y="3920"/>
                    <a:pt x="7841" y="4044"/>
                    <a:pt x="7625" y="4044"/>
                  </a:cubicBezTo>
                  <a:cubicBezTo>
                    <a:pt x="7415" y="4044"/>
                    <a:pt x="7315" y="3916"/>
                    <a:pt x="7289" y="3739"/>
                  </a:cubicBezTo>
                  <a:cubicBezTo>
                    <a:pt x="7272" y="3613"/>
                    <a:pt x="7272" y="3485"/>
                    <a:pt x="7289" y="3359"/>
                  </a:cubicBezTo>
                  <a:cubicBezTo>
                    <a:pt x="7315" y="3177"/>
                    <a:pt x="7420" y="3056"/>
                    <a:pt x="7625" y="3056"/>
                  </a:cubicBezTo>
                  <a:cubicBezTo>
                    <a:pt x="7839" y="3056"/>
                    <a:pt x="7940" y="3177"/>
                    <a:pt x="7962" y="3361"/>
                  </a:cubicBezTo>
                  <a:cubicBezTo>
                    <a:pt x="7976" y="3487"/>
                    <a:pt x="7976" y="3615"/>
                    <a:pt x="7962" y="3741"/>
                  </a:cubicBezTo>
                  <a:close/>
                  <a:moveTo>
                    <a:pt x="13826" y="3916"/>
                  </a:moveTo>
                  <a:cubicBezTo>
                    <a:pt x="13826" y="3288"/>
                    <a:pt x="13826" y="3288"/>
                    <a:pt x="13826" y="3288"/>
                  </a:cubicBezTo>
                  <a:cubicBezTo>
                    <a:pt x="13826" y="3092"/>
                    <a:pt x="13685" y="2961"/>
                    <a:pt x="13509" y="2961"/>
                  </a:cubicBezTo>
                  <a:cubicBezTo>
                    <a:pt x="13303" y="2961"/>
                    <a:pt x="13196" y="3080"/>
                    <a:pt x="13058" y="3221"/>
                  </a:cubicBezTo>
                  <a:cubicBezTo>
                    <a:pt x="13016" y="2986"/>
                    <a:pt x="13016" y="2986"/>
                    <a:pt x="13016" y="2986"/>
                  </a:cubicBezTo>
                  <a:cubicBezTo>
                    <a:pt x="12654" y="2986"/>
                    <a:pt x="12654" y="2986"/>
                    <a:pt x="12654" y="2986"/>
                  </a:cubicBezTo>
                  <a:cubicBezTo>
                    <a:pt x="12654" y="3073"/>
                    <a:pt x="12654" y="3073"/>
                    <a:pt x="12654" y="3073"/>
                  </a:cubicBezTo>
                  <a:cubicBezTo>
                    <a:pt x="12724" y="3073"/>
                    <a:pt x="12724" y="3073"/>
                    <a:pt x="12724" y="3073"/>
                  </a:cubicBezTo>
                  <a:cubicBezTo>
                    <a:pt x="12758" y="3073"/>
                    <a:pt x="12850" y="3158"/>
                    <a:pt x="12850" y="3194"/>
                  </a:cubicBezTo>
                  <a:cubicBezTo>
                    <a:pt x="12850" y="3915"/>
                    <a:pt x="12850" y="3915"/>
                    <a:pt x="12850" y="3915"/>
                  </a:cubicBezTo>
                  <a:cubicBezTo>
                    <a:pt x="12850" y="3954"/>
                    <a:pt x="12758" y="4036"/>
                    <a:pt x="12724" y="4036"/>
                  </a:cubicBezTo>
                  <a:cubicBezTo>
                    <a:pt x="12586" y="4036"/>
                    <a:pt x="12586" y="4036"/>
                    <a:pt x="12586" y="4036"/>
                  </a:cubicBezTo>
                  <a:cubicBezTo>
                    <a:pt x="12555" y="4036"/>
                    <a:pt x="12460" y="3954"/>
                    <a:pt x="12460" y="3915"/>
                  </a:cubicBezTo>
                  <a:cubicBezTo>
                    <a:pt x="12460" y="3302"/>
                    <a:pt x="12460" y="3302"/>
                    <a:pt x="12460" y="3302"/>
                  </a:cubicBezTo>
                  <a:cubicBezTo>
                    <a:pt x="12460" y="3077"/>
                    <a:pt x="12267" y="2956"/>
                    <a:pt x="12020" y="2956"/>
                  </a:cubicBezTo>
                  <a:cubicBezTo>
                    <a:pt x="11787" y="2956"/>
                    <a:pt x="11639" y="3041"/>
                    <a:pt x="11545" y="3138"/>
                  </a:cubicBezTo>
                  <a:cubicBezTo>
                    <a:pt x="11698" y="3367"/>
                    <a:pt x="11698" y="3367"/>
                    <a:pt x="11698" y="3367"/>
                  </a:cubicBezTo>
                  <a:cubicBezTo>
                    <a:pt x="11780" y="3367"/>
                    <a:pt x="11780" y="3367"/>
                    <a:pt x="11780" y="3367"/>
                  </a:cubicBezTo>
                  <a:cubicBezTo>
                    <a:pt x="11695" y="3171"/>
                    <a:pt x="11773" y="3041"/>
                    <a:pt x="11969" y="3041"/>
                  </a:cubicBezTo>
                  <a:cubicBezTo>
                    <a:pt x="12175" y="3041"/>
                    <a:pt x="12252" y="3138"/>
                    <a:pt x="12250" y="3300"/>
                  </a:cubicBezTo>
                  <a:cubicBezTo>
                    <a:pt x="12247" y="3435"/>
                    <a:pt x="12247" y="3435"/>
                    <a:pt x="12247" y="3435"/>
                  </a:cubicBezTo>
                  <a:cubicBezTo>
                    <a:pt x="11952" y="3496"/>
                    <a:pt x="11952" y="3496"/>
                    <a:pt x="11952" y="3496"/>
                  </a:cubicBezTo>
                  <a:cubicBezTo>
                    <a:pt x="11790" y="3531"/>
                    <a:pt x="11578" y="3608"/>
                    <a:pt x="11578" y="3836"/>
                  </a:cubicBezTo>
                  <a:cubicBezTo>
                    <a:pt x="11578" y="4023"/>
                    <a:pt x="11714" y="4146"/>
                    <a:pt x="11871" y="4146"/>
                  </a:cubicBezTo>
                  <a:cubicBezTo>
                    <a:pt x="12041" y="4146"/>
                    <a:pt x="12162" y="4008"/>
                    <a:pt x="12254" y="3890"/>
                  </a:cubicBezTo>
                  <a:cubicBezTo>
                    <a:pt x="12283" y="4125"/>
                    <a:pt x="12283" y="4125"/>
                    <a:pt x="12283" y="4125"/>
                  </a:cubicBezTo>
                  <a:cubicBezTo>
                    <a:pt x="13251" y="4125"/>
                    <a:pt x="13251" y="4125"/>
                    <a:pt x="13251" y="4125"/>
                  </a:cubicBezTo>
                  <a:cubicBezTo>
                    <a:pt x="13251" y="4038"/>
                    <a:pt x="13251" y="4038"/>
                    <a:pt x="13251" y="4038"/>
                  </a:cubicBezTo>
                  <a:cubicBezTo>
                    <a:pt x="13186" y="4038"/>
                    <a:pt x="13186" y="4038"/>
                    <a:pt x="13186" y="4038"/>
                  </a:cubicBezTo>
                  <a:cubicBezTo>
                    <a:pt x="13152" y="4038"/>
                    <a:pt x="13060" y="3955"/>
                    <a:pt x="13060" y="3917"/>
                  </a:cubicBezTo>
                  <a:cubicBezTo>
                    <a:pt x="13060" y="3342"/>
                    <a:pt x="13060" y="3342"/>
                    <a:pt x="13060" y="3342"/>
                  </a:cubicBezTo>
                  <a:cubicBezTo>
                    <a:pt x="13060" y="3264"/>
                    <a:pt x="13271" y="3104"/>
                    <a:pt x="13433" y="3104"/>
                  </a:cubicBezTo>
                  <a:cubicBezTo>
                    <a:pt x="13557" y="3104"/>
                    <a:pt x="13615" y="3190"/>
                    <a:pt x="13615" y="3301"/>
                  </a:cubicBezTo>
                  <a:cubicBezTo>
                    <a:pt x="13615" y="3916"/>
                    <a:pt x="13615" y="3916"/>
                    <a:pt x="13615" y="3916"/>
                  </a:cubicBezTo>
                  <a:cubicBezTo>
                    <a:pt x="13615" y="3954"/>
                    <a:pt x="13523" y="4037"/>
                    <a:pt x="13489" y="4037"/>
                  </a:cubicBezTo>
                  <a:cubicBezTo>
                    <a:pt x="13423" y="4037"/>
                    <a:pt x="13423" y="4037"/>
                    <a:pt x="13423" y="4037"/>
                  </a:cubicBezTo>
                  <a:cubicBezTo>
                    <a:pt x="13423" y="4124"/>
                    <a:pt x="13423" y="4124"/>
                    <a:pt x="13423" y="4124"/>
                  </a:cubicBezTo>
                  <a:cubicBezTo>
                    <a:pt x="14022" y="4124"/>
                    <a:pt x="14022" y="4124"/>
                    <a:pt x="14022" y="4124"/>
                  </a:cubicBezTo>
                  <a:cubicBezTo>
                    <a:pt x="14022" y="4037"/>
                    <a:pt x="14022" y="4037"/>
                    <a:pt x="14022" y="4037"/>
                  </a:cubicBezTo>
                  <a:cubicBezTo>
                    <a:pt x="13952" y="4037"/>
                    <a:pt x="13952" y="4037"/>
                    <a:pt x="13952" y="4037"/>
                  </a:cubicBezTo>
                  <a:cubicBezTo>
                    <a:pt x="13918" y="4037"/>
                    <a:pt x="13826" y="3954"/>
                    <a:pt x="13826" y="3916"/>
                  </a:cubicBezTo>
                  <a:close/>
                  <a:moveTo>
                    <a:pt x="12250" y="3787"/>
                  </a:moveTo>
                  <a:cubicBezTo>
                    <a:pt x="12201" y="3873"/>
                    <a:pt x="12080" y="3988"/>
                    <a:pt x="11969" y="3988"/>
                  </a:cubicBezTo>
                  <a:cubicBezTo>
                    <a:pt x="11872" y="3993"/>
                    <a:pt x="11789" y="3918"/>
                    <a:pt x="11785" y="3820"/>
                  </a:cubicBezTo>
                  <a:cubicBezTo>
                    <a:pt x="11785" y="3816"/>
                    <a:pt x="11785" y="3811"/>
                    <a:pt x="11785" y="3807"/>
                  </a:cubicBezTo>
                  <a:cubicBezTo>
                    <a:pt x="11785" y="3693"/>
                    <a:pt x="11833" y="3618"/>
                    <a:pt x="11977" y="3582"/>
                  </a:cubicBezTo>
                  <a:cubicBezTo>
                    <a:pt x="12251" y="3511"/>
                    <a:pt x="12251" y="3511"/>
                    <a:pt x="12251" y="3511"/>
                  </a:cubicBezTo>
                  <a:lnTo>
                    <a:pt x="12250" y="3787"/>
                  </a:lnTo>
                  <a:close/>
                  <a:moveTo>
                    <a:pt x="8336" y="1790"/>
                  </a:moveTo>
                  <a:cubicBezTo>
                    <a:pt x="8617" y="1790"/>
                    <a:pt x="8765" y="1637"/>
                    <a:pt x="8840" y="1388"/>
                  </a:cubicBezTo>
                  <a:cubicBezTo>
                    <a:pt x="8769" y="1388"/>
                    <a:pt x="8769" y="1388"/>
                    <a:pt x="8769" y="1388"/>
                  </a:cubicBezTo>
                  <a:cubicBezTo>
                    <a:pt x="8697" y="1519"/>
                    <a:pt x="8605" y="1584"/>
                    <a:pt x="8411" y="1584"/>
                  </a:cubicBezTo>
                  <a:cubicBezTo>
                    <a:pt x="8152" y="1584"/>
                    <a:pt x="8002" y="1349"/>
                    <a:pt x="7997" y="1141"/>
                  </a:cubicBezTo>
                  <a:cubicBezTo>
                    <a:pt x="8758" y="1080"/>
                    <a:pt x="8758" y="1080"/>
                    <a:pt x="8758" y="1080"/>
                  </a:cubicBezTo>
                  <a:cubicBezTo>
                    <a:pt x="8753" y="997"/>
                    <a:pt x="8753" y="997"/>
                    <a:pt x="8753" y="997"/>
                  </a:cubicBezTo>
                  <a:cubicBezTo>
                    <a:pt x="8740" y="774"/>
                    <a:pt x="8595" y="600"/>
                    <a:pt x="8336" y="598"/>
                  </a:cubicBezTo>
                  <a:cubicBezTo>
                    <a:pt x="8041" y="595"/>
                    <a:pt x="7811" y="857"/>
                    <a:pt x="7811" y="1196"/>
                  </a:cubicBezTo>
                  <a:cubicBezTo>
                    <a:pt x="7811" y="1519"/>
                    <a:pt x="8033" y="1790"/>
                    <a:pt x="8336" y="1790"/>
                  </a:cubicBezTo>
                  <a:close/>
                  <a:moveTo>
                    <a:pt x="8331" y="686"/>
                  </a:moveTo>
                  <a:cubicBezTo>
                    <a:pt x="8554" y="686"/>
                    <a:pt x="8578" y="850"/>
                    <a:pt x="8559" y="1013"/>
                  </a:cubicBezTo>
                  <a:cubicBezTo>
                    <a:pt x="7990" y="1061"/>
                    <a:pt x="7990" y="1061"/>
                    <a:pt x="7990" y="1061"/>
                  </a:cubicBezTo>
                  <a:cubicBezTo>
                    <a:pt x="7997" y="882"/>
                    <a:pt x="8094" y="686"/>
                    <a:pt x="8331" y="686"/>
                  </a:cubicBezTo>
                  <a:close/>
                  <a:moveTo>
                    <a:pt x="8947" y="843"/>
                  </a:moveTo>
                  <a:cubicBezTo>
                    <a:pt x="9349" y="1635"/>
                    <a:pt x="9349" y="1635"/>
                    <a:pt x="9349" y="1635"/>
                  </a:cubicBezTo>
                  <a:cubicBezTo>
                    <a:pt x="9005" y="2259"/>
                    <a:pt x="9005" y="2259"/>
                    <a:pt x="9005" y="2259"/>
                  </a:cubicBezTo>
                  <a:cubicBezTo>
                    <a:pt x="9105" y="2310"/>
                    <a:pt x="9105" y="2310"/>
                    <a:pt x="9105" y="2310"/>
                  </a:cubicBezTo>
                  <a:cubicBezTo>
                    <a:pt x="9444" y="1669"/>
                    <a:pt x="9444" y="1669"/>
                    <a:pt x="9444" y="1669"/>
                  </a:cubicBezTo>
                  <a:cubicBezTo>
                    <a:pt x="9828" y="839"/>
                    <a:pt x="9828" y="839"/>
                    <a:pt x="9828" y="839"/>
                  </a:cubicBezTo>
                  <a:cubicBezTo>
                    <a:pt x="9853" y="800"/>
                    <a:pt x="9935" y="713"/>
                    <a:pt x="9962" y="713"/>
                  </a:cubicBezTo>
                  <a:cubicBezTo>
                    <a:pt x="10015" y="713"/>
                    <a:pt x="10015" y="713"/>
                    <a:pt x="10015" y="713"/>
                  </a:cubicBezTo>
                  <a:cubicBezTo>
                    <a:pt x="10015" y="626"/>
                    <a:pt x="10015" y="626"/>
                    <a:pt x="10015" y="626"/>
                  </a:cubicBezTo>
                  <a:cubicBezTo>
                    <a:pt x="9553" y="626"/>
                    <a:pt x="9553" y="626"/>
                    <a:pt x="9553" y="626"/>
                  </a:cubicBezTo>
                  <a:cubicBezTo>
                    <a:pt x="9553" y="713"/>
                    <a:pt x="9553" y="713"/>
                    <a:pt x="9553" y="713"/>
                  </a:cubicBezTo>
                  <a:cubicBezTo>
                    <a:pt x="9623" y="713"/>
                    <a:pt x="9623" y="713"/>
                    <a:pt x="9623" y="713"/>
                  </a:cubicBezTo>
                  <a:cubicBezTo>
                    <a:pt x="9654" y="713"/>
                    <a:pt x="9725" y="793"/>
                    <a:pt x="9722" y="839"/>
                  </a:cubicBezTo>
                  <a:cubicBezTo>
                    <a:pt x="9470" y="1398"/>
                    <a:pt x="9470" y="1398"/>
                    <a:pt x="9470" y="1398"/>
                  </a:cubicBezTo>
                  <a:cubicBezTo>
                    <a:pt x="9194" y="836"/>
                    <a:pt x="9194" y="836"/>
                    <a:pt x="9194" y="836"/>
                  </a:cubicBezTo>
                  <a:cubicBezTo>
                    <a:pt x="9194" y="794"/>
                    <a:pt x="9262" y="713"/>
                    <a:pt x="9293" y="713"/>
                  </a:cubicBezTo>
                  <a:cubicBezTo>
                    <a:pt x="9364" y="713"/>
                    <a:pt x="9364" y="713"/>
                    <a:pt x="9364" y="713"/>
                  </a:cubicBezTo>
                  <a:cubicBezTo>
                    <a:pt x="9364" y="626"/>
                    <a:pt x="9364" y="626"/>
                    <a:pt x="9364" y="626"/>
                  </a:cubicBezTo>
                  <a:cubicBezTo>
                    <a:pt x="8749" y="626"/>
                    <a:pt x="8749" y="626"/>
                    <a:pt x="8749" y="626"/>
                  </a:cubicBezTo>
                  <a:cubicBezTo>
                    <a:pt x="8749" y="713"/>
                    <a:pt x="8749" y="713"/>
                    <a:pt x="8749" y="713"/>
                  </a:cubicBezTo>
                  <a:cubicBezTo>
                    <a:pt x="8800" y="713"/>
                    <a:pt x="8800" y="713"/>
                    <a:pt x="8800" y="713"/>
                  </a:cubicBezTo>
                  <a:cubicBezTo>
                    <a:pt x="8829" y="712"/>
                    <a:pt x="8928" y="807"/>
                    <a:pt x="8947" y="843"/>
                  </a:cubicBezTo>
                  <a:close/>
                  <a:moveTo>
                    <a:pt x="5117" y="349"/>
                  </a:moveTo>
                  <a:cubicBezTo>
                    <a:pt x="5195" y="353"/>
                    <a:pt x="5261" y="293"/>
                    <a:pt x="5265" y="215"/>
                  </a:cubicBezTo>
                  <a:cubicBezTo>
                    <a:pt x="5265" y="210"/>
                    <a:pt x="5265" y="206"/>
                    <a:pt x="5265" y="201"/>
                  </a:cubicBezTo>
                  <a:cubicBezTo>
                    <a:pt x="5265" y="112"/>
                    <a:pt x="5202" y="56"/>
                    <a:pt x="5117" y="56"/>
                  </a:cubicBezTo>
                  <a:cubicBezTo>
                    <a:pt x="5032" y="56"/>
                    <a:pt x="4967" y="112"/>
                    <a:pt x="4967" y="201"/>
                  </a:cubicBezTo>
                  <a:cubicBezTo>
                    <a:pt x="4965" y="280"/>
                    <a:pt x="5026" y="346"/>
                    <a:pt x="5105" y="349"/>
                  </a:cubicBezTo>
                  <a:cubicBezTo>
                    <a:pt x="5109" y="349"/>
                    <a:pt x="5113" y="349"/>
                    <a:pt x="5117" y="349"/>
                  </a:cubicBezTo>
                  <a:close/>
                  <a:moveTo>
                    <a:pt x="3836" y="1676"/>
                  </a:moveTo>
                  <a:cubicBezTo>
                    <a:pt x="3749" y="1676"/>
                    <a:pt x="3749" y="1676"/>
                    <a:pt x="3749" y="1676"/>
                  </a:cubicBezTo>
                  <a:cubicBezTo>
                    <a:pt x="3715" y="1676"/>
                    <a:pt x="3613" y="1579"/>
                    <a:pt x="3613" y="1543"/>
                  </a:cubicBezTo>
                  <a:cubicBezTo>
                    <a:pt x="3613" y="1075"/>
                    <a:pt x="3613" y="1075"/>
                    <a:pt x="3613" y="1075"/>
                  </a:cubicBezTo>
                  <a:cubicBezTo>
                    <a:pt x="3793" y="882"/>
                    <a:pt x="3793" y="882"/>
                    <a:pt x="3793" y="882"/>
                  </a:cubicBezTo>
                  <a:cubicBezTo>
                    <a:pt x="4403" y="1763"/>
                    <a:pt x="4403" y="1763"/>
                    <a:pt x="4403" y="1763"/>
                  </a:cubicBezTo>
                  <a:cubicBezTo>
                    <a:pt x="6040" y="1763"/>
                    <a:pt x="6040" y="1763"/>
                    <a:pt x="6040" y="1763"/>
                  </a:cubicBezTo>
                  <a:cubicBezTo>
                    <a:pt x="6040" y="1676"/>
                    <a:pt x="6040" y="1676"/>
                    <a:pt x="6040" y="1676"/>
                  </a:cubicBezTo>
                  <a:cubicBezTo>
                    <a:pt x="5974" y="1676"/>
                    <a:pt x="5974" y="1676"/>
                    <a:pt x="5974" y="1676"/>
                  </a:cubicBezTo>
                  <a:cubicBezTo>
                    <a:pt x="5940" y="1676"/>
                    <a:pt x="5848" y="1594"/>
                    <a:pt x="5848" y="1555"/>
                  </a:cubicBezTo>
                  <a:cubicBezTo>
                    <a:pt x="5848" y="981"/>
                    <a:pt x="5848" y="981"/>
                    <a:pt x="5848" y="981"/>
                  </a:cubicBezTo>
                  <a:cubicBezTo>
                    <a:pt x="5848" y="904"/>
                    <a:pt x="6059" y="744"/>
                    <a:pt x="6221" y="744"/>
                  </a:cubicBezTo>
                  <a:cubicBezTo>
                    <a:pt x="6345" y="744"/>
                    <a:pt x="6403" y="829"/>
                    <a:pt x="6403" y="940"/>
                  </a:cubicBezTo>
                  <a:cubicBezTo>
                    <a:pt x="6403" y="1555"/>
                    <a:pt x="6403" y="1555"/>
                    <a:pt x="6403" y="1555"/>
                  </a:cubicBezTo>
                  <a:cubicBezTo>
                    <a:pt x="6403" y="1594"/>
                    <a:pt x="6311" y="1676"/>
                    <a:pt x="6277" y="1676"/>
                  </a:cubicBezTo>
                  <a:cubicBezTo>
                    <a:pt x="6211" y="1676"/>
                    <a:pt x="6211" y="1676"/>
                    <a:pt x="6211" y="1676"/>
                  </a:cubicBezTo>
                  <a:cubicBezTo>
                    <a:pt x="6211" y="1763"/>
                    <a:pt x="6211" y="1763"/>
                    <a:pt x="6211" y="1763"/>
                  </a:cubicBezTo>
                  <a:cubicBezTo>
                    <a:pt x="6810" y="1763"/>
                    <a:pt x="6810" y="1763"/>
                    <a:pt x="6810" y="1763"/>
                  </a:cubicBezTo>
                  <a:cubicBezTo>
                    <a:pt x="6810" y="1676"/>
                    <a:pt x="6810" y="1676"/>
                    <a:pt x="6810" y="1676"/>
                  </a:cubicBezTo>
                  <a:cubicBezTo>
                    <a:pt x="6739" y="1676"/>
                    <a:pt x="6739" y="1676"/>
                    <a:pt x="6739" y="1676"/>
                  </a:cubicBezTo>
                  <a:cubicBezTo>
                    <a:pt x="6706" y="1676"/>
                    <a:pt x="6613" y="1594"/>
                    <a:pt x="6613" y="1555"/>
                  </a:cubicBezTo>
                  <a:cubicBezTo>
                    <a:pt x="6613" y="928"/>
                    <a:pt x="6613" y="928"/>
                    <a:pt x="6613" y="928"/>
                  </a:cubicBezTo>
                  <a:cubicBezTo>
                    <a:pt x="6613" y="732"/>
                    <a:pt x="6473" y="601"/>
                    <a:pt x="6296" y="601"/>
                  </a:cubicBezTo>
                  <a:cubicBezTo>
                    <a:pt x="6091" y="601"/>
                    <a:pt x="5984" y="720"/>
                    <a:pt x="5846" y="860"/>
                  </a:cubicBezTo>
                  <a:cubicBezTo>
                    <a:pt x="5803" y="625"/>
                    <a:pt x="5803" y="625"/>
                    <a:pt x="5803" y="625"/>
                  </a:cubicBezTo>
                  <a:cubicBezTo>
                    <a:pt x="5441" y="625"/>
                    <a:pt x="5441" y="625"/>
                    <a:pt x="5441" y="625"/>
                  </a:cubicBezTo>
                  <a:cubicBezTo>
                    <a:pt x="5441" y="712"/>
                    <a:pt x="5441" y="712"/>
                    <a:pt x="5441" y="712"/>
                  </a:cubicBezTo>
                  <a:cubicBezTo>
                    <a:pt x="5512" y="712"/>
                    <a:pt x="5512" y="712"/>
                    <a:pt x="5512" y="712"/>
                  </a:cubicBezTo>
                  <a:cubicBezTo>
                    <a:pt x="5546" y="712"/>
                    <a:pt x="5638" y="798"/>
                    <a:pt x="5638" y="833"/>
                  </a:cubicBezTo>
                  <a:cubicBezTo>
                    <a:pt x="5638" y="1555"/>
                    <a:pt x="5638" y="1555"/>
                    <a:pt x="5638" y="1555"/>
                  </a:cubicBezTo>
                  <a:cubicBezTo>
                    <a:pt x="5638" y="1593"/>
                    <a:pt x="5546" y="1676"/>
                    <a:pt x="5512" y="1676"/>
                  </a:cubicBezTo>
                  <a:cubicBezTo>
                    <a:pt x="5371" y="1676"/>
                    <a:pt x="5371" y="1676"/>
                    <a:pt x="5371" y="1676"/>
                  </a:cubicBezTo>
                  <a:cubicBezTo>
                    <a:pt x="5340" y="1676"/>
                    <a:pt x="5245" y="1593"/>
                    <a:pt x="5245" y="1555"/>
                  </a:cubicBezTo>
                  <a:cubicBezTo>
                    <a:pt x="5245" y="625"/>
                    <a:pt x="5245" y="625"/>
                    <a:pt x="5245" y="625"/>
                  </a:cubicBezTo>
                  <a:cubicBezTo>
                    <a:pt x="4836" y="625"/>
                    <a:pt x="4836" y="625"/>
                    <a:pt x="4836" y="625"/>
                  </a:cubicBezTo>
                  <a:cubicBezTo>
                    <a:pt x="4836" y="712"/>
                    <a:pt x="4836" y="712"/>
                    <a:pt x="4836" y="712"/>
                  </a:cubicBezTo>
                  <a:cubicBezTo>
                    <a:pt x="4906" y="712"/>
                    <a:pt x="4906" y="712"/>
                    <a:pt x="4906" y="712"/>
                  </a:cubicBezTo>
                  <a:cubicBezTo>
                    <a:pt x="4940" y="712"/>
                    <a:pt x="5032" y="798"/>
                    <a:pt x="5032" y="833"/>
                  </a:cubicBezTo>
                  <a:cubicBezTo>
                    <a:pt x="5032" y="1555"/>
                    <a:pt x="5032" y="1555"/>
                    <a:pt x="5032" y="1555"/>
                  </a:cubicBezTo>
                  <a:cubicBezTo>
                    <a:pt x="5032" y="1594"/>
                    <a:pt x="4940" y="1676"/>
                    <a:pt x="4906" y="1676"/>
                  </a:cubicBezTo>
                  <a:cubicBezTo>
                    <a:pt x="4778" y="1676"/>
                    <a:pt x="4778" y="1676"/>
                    <a:pt x="4778" y="1676"/>
                  </a:cubicBezTo>
                  <a:cubicBezTo>
                    <a:pt x="4742" y="1676"/>
                    <a:pt x="4599" y="1567"/>
                    <a:pt x="4570" y="1528"/>
                  </a:cubicBezTo>
                  <a:cubicBezTo>
                    <a:pt x="3953" y="707"/>
                    <a:pt x="3953" y="707"/>
                    <a:pt x="3953" y="707"/>
                  </a:cubicBezTo>
                  <a:cubicBezTo>
                    <a:pt x="4381" y="247"/>
                    <a:pt x="4381" y="247"/>
                    <a:pt x="4381" y="247"/>
                  </a:cubicBezTo>
                  <a:cubicBezTo>
                    <a:pt x="4405" y="221"/>
                    <a:pt x="4572" y="88"/>
                    <a:pt x="4606" y="88"/>
                  </a:cubicBezTo>
                  <a:cubicBezTo>
                    <a:pt x="4692" y="88"/>
                    <a:pt x="4692" y="88"/>
                    <a:pt x="4692" y="88"/>
                  </a:cubicBezTo>
                  <a:cubicBezTo>
                    <a:pt x="4692" y="0"/>
                    <a:pt x="4692" y="0"/>
                    <a:pt x="4692" y="0"/>
                  </a:cubicBezTo>
                  <a:cubicBezTo>
                    <a:pt x="4052" y="0"/>
                    <a:pt x="4052" y="0"/>
                    <a:pt x="4052" y="0"/>
                  </a:cubicBezTo>
                  <a:cubicBezTo>
                    <a:pt x="4052" y="88"/>
                    <a:pt x="4052" y="88"/>
                    <a:pt x="4052" y="88"/>
                  </a:cubicBezTo>
                  <a:cubicBezTo>
                    <a:pt x="4137" y="88"/>
                    <a:pt x="4137" y="88"/>
                    <a:pt x="4137" y="88"/>
                  </a:cubicBezTo>
                  <a:cubicBezTo>
                    <a:pt x="4171" y="88"/>
                    <a:pt x="4270" y="209"/>
                    <a:pt x="4244" y="240"/>
                  </a:cubicBezTo>
                  <a:cubicBezTo>
                    <a:pt x="3614" y="942"/>
                    <a:pt x="3614" y="942"/>
                    <a:pt x="3614" y="942"/>
                  </a:cubicBezTo>
                  <a:cubicBezTo>
                    <a:pt x="3614" y="221"/>
                    <a:pt x="3614" y="221"/>
                    <a:pt x="3614" y="221"/>
                  </a:cubicBezTo>
                  <a:cubicBezTo>
                    <a:pt x="3614" y="184"/>
                    <a:pt x="3716" y="88"/>
                    <a:pt x="3750" y="88"/>
                  </a:cubicBezTo>
                  <a:cubicBezTo>
                    <a:pt x="3837" y="88"/>
                    <a:pt x="3837" y="88"/>
                    <a:pt x="3837" y="88"/>
                  </a:cubicBezTo>
                  <a:cubicBezTo>
                    <a:pt x="3837" y="0"/>
                    <a:pt x="3837" y="0"/>
                    <a:pt x="3837" y="0"/>
                  </a:cubicBezTo>
                  <a:cubicBezTo>
                    <a:pt x="3149" y="0"/>
                    <a:pt x="3149" y="0"/>
                    <a:pt x="3149" y="0"/>
                  </a:cubicBezTo>
                  <a:cubicBezTo>
                    <a:pt x="3149" y="88"/>
                    <a:pt x="3149" y="88"/>
                    <a:pt x="3149" y="88"/>
                  </a:cubicBezTo>
                  <a:cubicBezTo>
                    <a:pt x="3236" y="88"/>
                    <a:pt x="3236" y="88"/>
                    <a:pt x="3236" y="88"/>
                  </a:cubicBezTo>
                  <a:cubicBezTo>
                    <a:pt x="3270" y="88"/>
                    <a:pt x="3371" y="184"/>
                    <a:pt x="3371" y="221"/>
                  </a:cubicBezTo>
                  <a:cubicBezTo>
                    <a:pt x="3371" y="1543"/>
                    <a:pt x="3371" y="1543"/>
                    <a:pt x="3371" y="1543"/>
                  </a:cubicBezTo>
                  <a:cubicBezTo>
                    <a:pt x="3371" y="1579"/>
                    <a:pt x="3270" y="1676"/>
                    <a:pt x="3236" y="1676"/>
                  </a:cubicBezTo>
                  <a:cubicBezTo>
                    <a:pt x="3149" y="1676"/>
                    <a:pt x="3149" y="1676"/>
                    <a:pt x="3149" y="1676"/>
                  </a:cubicBezTo>
                  <a:cubicBezTo>
                    <a:pt x="3149" y="1763"/>
                    <a:pt x="3149" y="1763"/>
                    <a:pt x="3149" y="1763"/>
                  </a:cubicBezTo>
                  <a:cubicBezTo>
                    <a:pt x="3836" y="1763"/>
                    <a:pt x="3836" y="1763"/>
                    <a:pt x="3836" y="1763"/>
                  </a:cubicBezTo>
                  <a:lnTo>
                    <a:pt x="3836" y="1676"/>
                  </a:lnTo>
                  <a:close/>
                  <a:moveTo>
                    <a:pt x="7720" y="1446"/>
                  </a:moveTo>
                  <a:cubicBezTo>
                    <a:pt x="7720" y="1262"/>
                    <a:pt x="7579" y="1163"/>
                    <a:pt x="7456" y="1114"/>
                  </a:cubicBezTo>
                  <a:cubicBezTo>
                    <a:pt x="7361" y="1078"/>
                    <a:pt x="7296" y="1049"/>
                    <a:pt x="7209" y="1013"/>
                  </a:cubicBezTo>
                  <a:cubicBezTo>
                    <a:pt x="7090" y="962"/>
                    <a:pt x="7023" y="927"/>
                    <a:pt x="7023" y="829"/>
                  </a:cubicBezTo>
                  <a:cubicBezTo>
                    <a:pt x="7023" y="739"/>
                    <a:pt x="7085" y="683"/>
                    <a:pt x="7219" y="683"/>
                  </a:cubicBezTo>
                  <a:cubicBezTo>
                    <a:pt x="7432" y="683"/>
                    <a:pt x="7565" y="884"/>
                    <a:pt x="7565" y="979"/>
                  </a:cubicBezTo>
                  <a:cubicBezTo>
                    <a:pt x="7635" y="979"/>
                    <a:pt x="7635" y="979"/>
                    <a:pt x="7635" y="979"/>
                  </a:cubicBezTo>
                  <a:cubicBezTo>
                    <a:pt x="7635" y="625"/>
                    <a:pt x="7635" y="625"/>
                    <a:pt x="7635" y="625"/>
                  </a:cubicBezTo>
                  <a:cubicBezTo>
                    <a:pt x="7572" y="625"/>
                    <a:pt x="7572" y="625"/>
                    <a:pt x="7572" y="625"/>
                  </a:cubicBezTo>
                  <a:cubicBezTo>
                    <a:pt x="7562" y="649"/>
                    <a:pt x="7543" y="657"/>
                    <a:pt x="7509" y="657"/>
                  </a:cubicBezTo>
                  <a:cubicBezTo>
                    <a:pt x="7422" y="657"/>
                    <a:pt x="7352" y="598"/>
                    <a:pt x="7226" y="598"/>
                  </a:cubicBezTo>
                  <a:cubicBezTo>
                    <a:pt x="7015" y="598"/>
                    <a:pt x="6882" y="707"/>
                    <a:pt x="6882" y="913"/>
                  </a:cubicBezTo>
                  <a:cubicBezTo>
                    <a:pt x="6882" y="1071"/>
                    <a:pt x="6986" y="1160"/>
                    <a:pt x="7124" y="1223"/>
                  </a:cubicBezTo>
                  <a:cubicBezTo>
                    <a:pt x="7216" y="1264"/>
                    <a:pt x="7282" y="1291"/>
                    <a:pt x="7361" y="1325"/>
                  </a:cubicBezTo>
                  <a:cubicBezTo>
                    <a:pt x="7463" y="1367"/>
                    <a:pt x="7577" y="1412"/>
                    <a:pt x="7577" y="1540"/>
                  </a:cubicBezTo>
                  <a:cubicBezTo>
                    <a:pt x="7577" y="1647"/>
                    <a:pt x="7497" y="1695"/>
                    <a:pt x="7354" y="1695"/>
                  </a:cubicBezTo>
                  <a:cubicBezTo>
                    <a:pt x="7107" y="1695"/>
                    <a:pt x="6952" y="1468"/>
                    <a:pt x="6952" y="1361"/>
                  </a:cubicBezTo>
                  <a:cubicBezTo>
                    <a:pt x="6882" y="1361"/>
                    <a:pt x="6882" y="1361"/>
                    <a:pt x="6882" y="1361"/>
                  </a:cubicBezTo>
                  <a:cubicBezTo>
                    <a:pt x="6882" y="1763"/>
                    <a:pt x="6882" y="1763"/>
                    <a:pt x="6882" y="1763"/>
                  </a:cubicBezTo>
                  <a:cubicBezTo>
                    <a:pt x="6938" y="1763"/>
                    <a:pt x="6938" y="1763"/>
                    <a:pt x="6938" y="1763"/>
                  </a:cubicBezTo>
                  <a:cubicBezTo>
                    <a:pt x="6967" y="1737"/>
                    <a:pt x="6979" y="1725"/>
                    <a:pt x="7025" y="1725"/>
                  </a:cubicBezTo>
                  <a:cubicBezTo>
                    <a:pt x="7124" y="1725"/>
                    <a:pt x="7209" y="1790"/>
                    <a:pt x="7354" y="1790"/>
                  </a:cubicBezTo>
                  <a:cubicBezTo>
                    <a:pt x="7570" y="1790"/>
                    <a:pt x="7720" y="1664"/>
                    <a:pt x="7720" y="1446"/>
                  </a:cubicBezTo>
                  <a:close/>
                  <a:moveTo>
                    <a:pt x="2703" y="1584"/>
                  </a:moveTo>
                  <a:cubicBezTo>
                    <a:pt x="2442" y="1584"/>
                    <a:pt x="2282" y="1383"/>
                    <a:pt x="2282" y="1129"/>
                  </a:cubicBezTo>
                  <a:cubicBezTo>
                    <a:pt x="2282" y="860"/>
                    <a:pt x="2391" y="683"/>
                    <a:pt x="2618" y="683"/>
                  </a:cubicBezTo>
                  <a:cubicBezTo>
                    <a:pt x="2815" y="683"/>
                    <a:pt x="2844" y="840"/>
                    <a:pt x="2812" y="1017"/>
                  </a:cubicBezTo>
                  <a:cubicBezTo>
                    <a:pt x="2882" y="1013"/>
                    <a:pt x="2882" y="1013"/>
                    <a:pt x="2882" y="1013"/>
                  </a:cubicBezTo>
                  <a:cubicBezTo>
                    <a:pt x="3049" y="753"/>
                    <a:pt x="3049" y="753"/>
                    <a:pt x="3049" y="753"/>
                  </a:cubicBezTo>
                  <a:cubicBezTo>
                    <a:pt x="2945" y="649"/>
                    <a:pt x="2824" y="596"/>
                    <a:pt x="2645" y="596"/>
                  </a:cubicBezTo>
                  <a:cubicBezTo>
                    <a:pt x="2345" y="596"/>
                    <a:pt x="2100" y="833"/>
                    <a:pt x="2100" y="1201"/>
                  </a:cubicBezTo>
                  <a:cubicBezTo>
                    <a:pt x="2100" y="1526"/>
                    <a:pt x="2306" y="1792"/>
                    <a:pt x="2623" y="1792"/>
                  </a:cubicBezTo>
                  <a:cubicBezTo>
                    <a:pt x="2909" y="1792"/>
                    <a:pt x="3061" y="1635"/>
                    <a:pt x="3136" y="1386"/>
                  </a:cubicBezTo>
                  <a:cubicBezTo>
                    <a:pt x="3066" y="1386"/>
                    <a:pt x="3066" y="1386"/>
                    <a:pt x="3066" y="1386"/>
                  </a:cubicBezTo>
                  <a:cubicBezTo>
                    <a:pt x="2986" y="1519"/>
                    <a:pt x="2902" y="1584"/>
                    <a:pt x="2703" y="1584"/>
                  </a:cubicBezTo>
                  <a:close/>
                  <a:moveTo>
                    <a:pt x="1053" y="1322"/>
                  </a:moveTo>
                  <a:cubicBezTo>
                    <a:pt x="1041" y="1322"/>
                    <a:pt x="1041" y="1322"/>
                    <a:pt x="1041" y="1322"/>
                  </a:cubicBezTo>
                  <a:cubicBezTo>
                    <a:pt x="511" y="0"/>
                    <a:pt x="511" y="0"/>
                    <a:pt x="511" y="0"/>
                  </a:cubicBezTo>
                  <a:cubicBezTo>
                    <a:pt x="0" y="0"/>
                    <a:pt x="0" y="0"/>
                    <a:pt x="0" y="0"/>
                  </a:cubicBezTo>
                  <a:cubicBezTo>
                    <a:pt x="0" y="88"/>
                    <a:pt x="0" y="88"/>
                    <a:pt x="0" y="88"/>
                  </a:cubicBezTo>
                  <a:cubicBezTo>
                    <a:pt x="87" y="88"/>
                    <a:pt x="87" y="88"/>
                    <a:pt x="87" y="88"/>
                  </a:cubicBezTo>
                  <a:cubicBezTo>
                    <a:pt x="121" y="88"/>
                    <a:pt x="223" y="184"/>
                    <a:pt x="223" y="221"/>
                  </a:cubicBezTo>
                  <a:cubicBezTo>
                    <a:pt x="223" y="1543"/>
                    <a:pt x="223" y="1543"/>
                    <a:pt x="223" y="1543"/>
                  </a:cubicBezTo>
                  <a:cubicBezTo>
                    <a:pt x="223" y="1579"/>
                    <a:pt x="121" y="1676"/>
                    <a:pt x="87" y="1676"/>
                  </a:cubicBezTo>
                  <a:cubicBezTo>
                    <a:pt x="0" y="1676"/>
                    <a:pt x="0" y="1676"/>
                    <a:pt x="0" y="1676"/>
                  </a:cubicBezTo>
                  <a:cubicBezTo>
                    <a:pt x="0" y="1763"/>
                    <a:pt x="0" y="1763"/>
                    <a:pt x="0" y="1763"/>
                  </a:cubicBezTo>
                  <a:cubicBezTo>
                    <a:pt x="549" y="1763"/>
                    <a:pt x="549" y="1763"/>
                    <a:pt x="549" y="1763"/>
                  </a:cubicBezTo>
                  <a:cubicBezTo>
                    <a:pt x="549" y="1676"/>
                    <a:pt x="549" y="1676"/>
                    <a:pt x="549" y="1676"/>
                  </a:cubicBezTo>
                  <a:cubicBezTo>
                    <a:pt x="462" y="1676"/>
                    <a:pt x="462" y="1676"/>
                    <a:pt x="462" y="1676"/>
                  </a:cubicBezTo>
                  <a:cubicBezTo>
                    <a:pt x="428" y="1676"/>
                    <a:pt x="327" y="1579"/>
                    <a:pt x="327" y="1543"/>
                  </a:cubicBezTo>
                  <a:cubicBezTo>
                    <a:pt x="327" y="233"/>
                    <a:pt x="327" y="233"/>
                    <a:pt x="327" y="233"/>
                  </a:cubicBezTo>
                  <a:cubicBezTo>
                    <a:pt x="968" y="1794"/>
                    <a:pt x="968" y="1794"/>
                    <a:pt x="968" y="1794"/>
                  </a:cubicBezTo>
                  <a:cubicBezTo>
                    <a:pt x="1609" y="259"/>
                    <a:pt x="1609" y="259"/>
                    <a:pt x="1609" y="259"/>
                  </a:cubicBezTo>
                  <a:cubicBezTo>
                    <a:pt x="1609" y="1543"/>
                    <a:pt x="1609" y="1543"/>
                    <a:pt x="1609" y="1543"/>
                  </a:cubicBezTo>
                  <a:cubicBezTo>
                    <a:pt x="1609" y="1579"/>
                    <a:pt x="1507" y="1676"/>
                    <a:pt x="1473" y="1676"/>
                  </a:cubicBezTo>
                  <a:cubicBezTo>
                    <a:pt x="1386" y="1676"/>
                    <a:pt x="1386" y="1676"/>
                    <a:pt x="1386" y="1676"/>
                  </a:cubicBezTo>
                  <a:cubicBezTo>
                    <a:pt x="1386" y="1763"/>
                    <a:pt x="1386" y="1763"/>
                    <a:pt x="1386" y="1763"/>
                  </a:cubicBezTo>
                  <a:cubicBezTo>
                    <a:pt x="2069" y="1763"/>
                    <a:pt x="2069" y="1763"/>
                    <a:pt x="2069" y="1763"/>
                  </a:cubicBezTo>
                  <a:cubicBezTo>
                    <a:pt x="2069" y="1676"/>
                    <a:pt x="2069" y="1676"/>
                    <a:pt x="2069" y="1676"/>
                  </a:cubicBezTo>
                  <a:cubicBezTo>
                    <a:pt x="1983" y="1676"/>
                    <a:pt x="1983" y="1676"/>
                    <a:pt x="1983" y="1676"/>
                  </a:cubicBezTo>
                  <a:cubicBezTo>
                    <a:pt x="1949" y="1676"/>
                    <a:pt x="1848" y="1579"/>
                    <a:pt x="1848" y="1543"/>
                  </a:cubicBezTo>
                  <a:cubicBezTo>
                    <a:pt x="1848" y="221"/>
                    <a:pt x="1848" y="221"/>
                    <a:pt x="1848" y="221"/>
                  </a:cubicBezTo>
                  <a:cubicBezTo>
                    <a:pt x="1848" y="184"/>
                    <a:pt x="1949" y="88"/>
                    <a:pt x="1983" y="88"/>
                  </a:cubicBezTo>
                  <a:cubicBezTo>
                    <a:pt x="2070" y="88"/>
                    <a:pt x="2070" y="88"/>
                    <a:pt x="2070" y="88"/>
                  </a:cubicBezTo>
                  <a:cubicBezTo>
                    <a:pt x="2070" y="0"/>
                    <a:pt x="2070" y="0"/>
                    <a:pt x="2070" y="0"/>
                  </a:cubicBezTo>
                  <a:cubicBezTo>
                    <a:pt x="1610" y="0"/>
                    <a:pt x="1610" y="0"/>
                    <a:pt x="1610" y="0"/>
                  </a:cubicBezTo>
                  <a:lnTo>
                    <a:pt x="1053" y="13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grpSp>
      <p:sp>
        <p:nvSpPr>
          <p:cNvPr id="12" name="ClientLogo">
            <a:extLst>
              <a:ext uri="{FF2B5EF4-FFF2-40B4-BE49-F238E27FC236}">
                <a16:creationId xmlns:a16="http://schemas.microsoft.com/office/drawing/2014/main" id="{5A541723-8353-4CC2-AFDA-19C8B3B786BF}"/>
              </a:ext>
            </a:extLst>
          </p:cNvPr>
          <p:cNvSpPr>
            <a:spLocks noGrp="1"/>
          </p:cNvSpPr>
          <p:nvPr>
            <p:ph type="pic" sz="quarter" idx="14" hasCustomPrompt="1"/>
            <p:custDataLst>
              <p:tags r:id="rId5"/>
            </p:custDataLst>
          </p:nvPr>
        </p:nvSpPr>
        <p:spPr>
          <a:xfrm>
            <a:off x="551942" y="4984025"/>
            <a:ext cx="1901952" cy="969264"/>
          </a:xfrm>
          <a:prstGeom prst="rect">
            <a:avLst/>
          </a:prstGeom>
        </p:spPr>
        <p:txBody>
          <a:bodyPr>
            <a:noAutofit/>
          </a:bodyPr>
          <a:lstStyle>
            <a:lvl1pPr algn="ctr">
              <a:defRPr sz="1200">
                <a:solidFill>
                  <a:schemeClr val="tx1"/>
                </a:solidFill>
              </a:defRPr>
            </a:lvl1pPr>
          </a:lstStyle>
          <a:p>
            <a:r>
              <a:rPr lang="en-US" dirty="0"/>
              <a:t>Client logo goes here.</a:t>
            </a:r>
          </a:p>
        </p:txBody>
      </p:sp>
      <p:sp>
        <p:nvSpPr>
          <p:cNvPr id="13" name="Documenttype">
            <a:extLst>
              <a:ext uri="{FF2B5EF4-FFF2-40B4-BE49-F238E27FC236}">
                <a16:creationId xmlns:a16="http://schemas.microsoft.com/office/drawing/2014/main" id="{A8F38EAB-8863-4F94-ACD0-B6D27373BCC1}"/>
              </a:ext>
            </a:extLst>
          </p:cNvPr>
          <p:cNvSpPr>
            <a:spLocks noGrp="1"/>
          </p:cNvSpPr>
          <p:nvPr>
            <p:ph type="body" sz="quarter" idx="13" hasCustomPrompt="1"/>
            <p:custDataLst>
              <p:tags r:id="rId6"/>
            </p:custDataLst>
          </p:nvPr>
        </p:nvSpPr>
        <p:spPr>
          <a:xfrm>
            <a:off x="551942" y="4510168"/>
            <a:ext cx="6016752" cy="215444"/>
          </a:xfrm>
          <a:prstGeom prst="rect">
            <a:avLst/>
          </a:prstGeom>
        </p:spPr>
        <p:txBody>
          <a:bodyPr wrap="square">
            <a:noAutofit/>
          </a:bodyPr>
          <a:lstStyle>
            <a:lvl1pPr>
              <a:buNone/>
              <a:defRPr sz="1400">
                <a:solidFill>
                  <a:schemeClr val="tx1"/>
                </a:solidFill>
              </a:defRPr>
            </a:lvl1pPr>
            <a:lvl2pPr marL="115888" indent="0">
              <a:buNone/>
              <a:defRPr>
                <a:solidFill>
                  <a:schemeClr val="bg1"/>
                </a:solidFill>
              </a:defRPr>
            </a:lvl2pPr>
            <a:lvl3pPr marL="466344" indent="0">
              <a:buNone/>
              <a:defRPr>
                <a:solidFill>
                  <a:schemeClr val="bg1"/>
                </a:solidFill>
              </a:defRPr>
            </a:lvl3pPr>
            <a:lvl4pPr marL="813816" indent="0">
              <a:buNone/>
              <a:defRPr>
                <a:solidFill>
                  <a:schemeClr val="bg1"/>
                </a:solidFill>
              </a:defRPr>
            </a:lvl4pPr>
            <a:lvl5pPr marL="1161288" indent="0">
              <a:buNone/>
              <a:defRPr>
                <a:solidFill>
                  <a:schemeClr val="bg1"/>
                </a:solidFill>
              </a:defRPr>
            </a:lvl5pPr>
          </a:lstStyle>
          <a:p>
            <a:pPr lvl="0"/>
            <a:r>
              <a:rPr lang="en-US" dirty="0"/>
              <a:t>Edit date or title/role</a:t>
            </a:r>
          </a:p>
        </p:txBody>
      </p:sp>
      <p:sp>
        <p:nvSpPr>
          <p:cNvPr id="14" name="Subtitle">
            <a:extLst>
              <a:ext uri="{FF2B5EF4-FFF2-40B4-BE49-F238E27FC236}">
                <a16:creationId xmlns:a16="http://schemas.microsoft.com/office/drawing/2014/main" id="{6C219131-971A-4BF6-8DFB-186691126F2C}"/>
              </a:ext>
            </a:extLst>
          </p:cNvPr>
          <p:cNvSpPr>
            <a:spLocks noGrp="1"/>
          </p:cNvSpPr>
          <p:nvPr>
            <p:ph type="subTitle" idx="1"/>
            <p:custDataLst>
              <p:tags r:id="rId7"/>
            </p:custDataLst>
          </p:nvPr>
        </p:nvSpPr>
        <p:spPr>
          <a:xfrm>
            <a:off x="551942" y="4092559"/>
            <a:ext cx="6016752" cy="307777"/>
          </a:xfrm>
          <a:prstGeom prst="rect">
            <a:avLst/>
          </a:prstGeom>
        </p:spPr>
        <p:txBody>
          <a:bodyPr wrap="square">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1" name="Title">
            <a:extLst>
              <a:ext uri="{FF2B5EF4-FFF2-40B4-BE49-F238E27FC236}">
                <a16:creationId xmlns:a16="http://schemas.microsoft.com/office/drawing/2014/main" id="{B280F3D7-8B5E-4751-907E-C1D9BEBFDCB8}"/>
              </a:ext>
            </a:extLst>
          </p:cNvPr>
          <p:cNvSpPr>
            <a:spLocks noGrp="1"/>
          </p:cNvSpPr>
          <p:nvPr>
            <p:ph type="title"/>
            <p:custDataLst>
              <p:tags r:id="rId8"/>
            </p:custDataLst>
          </p:nvPr>
        </p:nvSpPr>
        <p:spPr>
          <a:xfrm>
            <a:off x="551942" y="2049805"/>
            <a:ext cx="6016752" cy="1921708"/>
          </a:xfrm>
          <a:prstGeom prst="rect">
            <a:avLst/>
          </a:prstGeom>
        </p:spPr>
        <p:txBody>
          <a:bodyPr anchor="b">
            <a:normAutofit/>
          </a:bodyPr>
          <a:lstStyle>
            <a:lvl1pPr>
              <a:defRPr sz="4400" baseline="0">
                <a:ln w="6350" cap="flat">
                  <a:noFill/>
                  <a:miter lim="800000"/>
                </a:ln>
                <a:solidFill>
                  <a:schemeClr val="tx1"/>
                </a:solidFill>
              </a:defRPr>
            </a:lvl1pPr>
          </a:lstStyle>
          <a:p>
            <a:r>
              <a:rPr lang="en-US" dirty="0"/>
              <a:t>Click to edit Master title style</a:t>
            </a:r>
          </a:p>
        </p:txBody>
      </p:sp>
      <p:sp>
        <p:nvSpPr>
          <p:cNvPr id="25" name="Disclaimer-English (United States)">
            <a:extLst>
              <a:ext uri="{FF2B5EF4-FFF2-40B4-BE49-F238E27FC236}">
                <a16:creationId xmlns:a16="http://schemas.microsoft.com/office/drawing/2014/main" id="{365FDE2E-B4AC-48A0-8D5A-94F648AEA896}"/>
              </a:ext>
            </a:extLst>
          </p:cNvPr>
          <p:cNvSpPr>
            <a:spLocks noChangeArrowheads="1"/>
          </p:cNvSpPr>
          <p:nvPr userDrawn="1">
            <p:custDataLst>
              <p:tags r:id="rId9"/>
            </p:custDataLst>
          </p:nvPr>
        </p:nvSpPr>
        <p:spPr bwMode="black">
          <a:xfrm>
            <a:off x="551942" y="6190488"/>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dirty="0">
                <a:solidFill>
                  <a:schemeClr val="tx1"/>
                </a:solidFill>
                <a:latin typeface="+mn-lt"/>
              </a:rPr>
              <a:t>CONFIDENTIAL AND PROPRIETARY</a:t>
            </a:r>
          </a:p>
          <a:p>
            <a:pPr defTabSz="804863" eaLnBrk="0" hangingPunct="0"/>
            <a:r>
              <a:rPr lang="en-US" sz="800" dirty="0">
                <a:solidFill>
                  <a:schemeClr val="tx1"/>
                </a:solidFill>
                <a:latin typeface="+mn-lt"/>
              </a:rPr>
              <a:t>Any use of this material without specific permission of McKinsey &amp; Company </a:t>
            </a:r>
            <a:br>
              <a:rPr lang="en-US" sz="800" dirty="0">
                <a:solidFill>
                  <a:schemeClr val="tx1"/>
                </a:solidFill>
                <a:latin typeface="+mn-lt"/>
              </a:rPr>
            </a:br>
            <a:r>
              <a:rPr lang="en-US" sz="800" dirty="0">
                <a:solidFill>
                  <a:schemeClr val="tx1"/>
                </a:solidFill>
                <a:latin typeface="+mn-lt"/>
              </a:rPr>
              <a:t>is strictly prohibited</a:t>
            </a:r>
          </a:p>
        </p:txBody>
      </p:sp>
    </p:spTree>
    <p:extLst>
      <p:ext uri="{BB962C8B-B14F-4D97-AF65-F5344CB8AC3E}">
        <p14:creationId xmlns:p14="http://schemas.microsoft.com/office/powerpoint/2010/main" val="26885933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rast Defaul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2"/>
            </p:custDataLst>
            <p:extLst>
              <p:ext uri="{D42A27DB-BD31-4B8C-83A1-F6EECF244321}">
                <p14:modId xmlns:p14="http://schemas.microsoft.com/office/powerpoint/2010/main" val="35308568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456"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95EE31F-4647-48C1-8F33-15A7FC3D359F}"/>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5" name="Slide Number">
            <a:extLst>
              <a:ext uri="{FF2B5EF4-FFF2-40B4-BE49-F238E27FC236}">
                <a16:creationId xmlns:a16="http://schemas.microsoft.com/office/drawing/2014/main" id="{E4920261-0593-4AC5-992E-73B8CB0A1C71}"/>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2" name="2. Slide Title">
            <a:extLst>
              <a:ext uri="{FF2B5EF4-FFF2-40B4-BE49-F238E27FC236}">
                <a16:creationId xmlns:a16="http://schemas.microsoft.com/office/drawing/2014/main" id="{0BDEB94E-58BF-43E2-8FF2-DCDA24AD4E9D}"/>
              </a:ext>
            </a:extLst>
          </p:cNvPr>
          <p:cNvSpPr>
            <a:spLocks noGrp="1"/>
          </p:cNvSpPr>
          <p:nvPr>
            <p:ph type="title"/>
            <p:custDataLst>
              <p:tags r:id="rId6"/>
            </p:custDataLst>
          </p:nvPr>
        </p:nvSpPr>
        <p:spPr>
          <a:xfrm>
            <a:off x="554736" y="182372"/>
            <a:ext cx="11082528" cy="731520"/>
          </a:xfrm>
        </p:spPr>
        <p:txBody>
          <a:bodyPr/>
          <a:lstStyle/>
          <a:p>
            <a:r>
              <a:rPr lang="en-US"/>
              <a:t>Click to edit Master title style</a:t>
            </a:r>
            <a:endParaRPr lang="en-US" dirty="0"/>
          </a:p>
        </p:txBody>
      </p:sp>
      <p:sp>
        <p:nvSpPr>
          <p:cNvPr id="14" name="3. Subtitle">
            <a:extLst>
              <a:ext uri="{FF2B5EF4-FFF2-40B4-BE49-F238E27FC236}">
                <a16:creationId xmlns:a16="http://schemas.microsoft.com/office/drawing/2014/main" id="{A865C2CC-D12C-4517-9906-7CCD161322EB}"/>
              </a:ext>
            </a:extLst>
          </p:cNvPr>
          <p:cNvSpPr>
            <a:spLocks noGrp="1"/>
          </p:cNvSpPr>
          <p:nvPr>
            <p:ph type="subTitle" idx="1"/>
            <p:custDataLst>
              <p:tags r:id="rId7"/>
            </p:custDataLst>
          </p:nvPr>
        </p:nvSpPr>
        <p:spPr>
          <a:xfrm>
            <a:off x="554736" y="903861"/>
            <a:ext cx="11082528" cy="276999"/>
          </a:xfrm>
        </p:spPr>
        <p:txBody>
          <a:bodyPr anchor="ctr" anchorCtr="0"/>
          <a:lstStyle/>
          <a:p>
            <a:r>
              <a:rPr lang="en-US" sz="1600" dirty="0"/>
              <a:t>Click to edit Master subtitle style</a:t>
            </a:r>
          </a:p>
        </p:txBody>
      </p:sp>
      <p:sp>
        <p:nvSpPr>
          <p:cNvPr id="17" name="1. On-page tracker">
            <a:extLst>
              <a:ext uri="{FF2B5EF4-FFF2-40B4-BE49-F238E27FC236}">
                <a16:creationId xmlns:a16="http://schemas.microsoft.com/office/drawing/2014/main" id="{FE52895E-A8CE-4207-AC48-2296C3D01401}"/>
              </a:ext>
            </a:extLst>
          </p:cNvPr>
          <p:cNvSpPr>
            <a:spLocks noGrp="1"/>
          </p:cNvSpPr>
          <p:nvPr>
            <p:ph type="body" sz="quarter" idx="17" hasCustomPrompt="1"/>
            <p:custDataLst>
              <p:tags r:id="rId8"/>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8545150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rast Top Left">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1706563"/>
            <a:ext cx="3813048" cy="861774"/>
          </a:xfrm>
          <a:prstGeom prst="rect">
            <a:avLst/>
          </a:prstGeom>
        </p:spPr>
        <p:txBody>
          <a:bodyPr anchor="t">
            <a:noAutofit/>
          </a:bodyPr>
          <a:lstStyle>
            <a:lvl1pPr>
              <a:defRPr>
                <a:ln w="6350" cap="flat">
                  <a:noFill/>
                  <a:miter lim="800000"/>
                </a:ln>
              </a:defRPr>
            </a:lvl1pPr>
          </a:lstStyle>
          <a:p>
            <a:r>
              <a:rPr lang="en-US" dirty="0"/>
              <a:t>Click to edit Master title style</a:t>
            </a:r>
          </a:p>
        </p:txBody>
      </p:sp>
      <p:sp>
        <p:nvSpPr>
          <p:cNvPr id="4" name="Slide Number">
            <a:extLst>
              <a:ext uri="{FF2B5EF4-FFF2-40B4-BE49-F238E27FC236}">
                <a16:creationId xmlns:a16="http://schemas.microsoft.com/office/drawing/2014/main" id="{E74A6D15-9D93-480F-A207-CA245151AE26}"/>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33F722E2-991C-4728-97C9-8D281DB3C594}"/>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8" name="1. On-page tracker">
            <a:extLst>
              <a:ext uri="{FF2B5EF4-FFF2-40B4-BE49-F238E27FC236}">
                <a16:creationId xmlns:a16="http://schemas.microsoft.com/office/drawing/2014/main" id="{86FA29AF-027A-4D55-B276-E2DD256DB988}"/>
              </a:ext>
            </a:extLst>
          </p:cNvPr>
          <p:cNvSpPr>
            <a:spLocks noGrp="1"/>
          </p:cNvSpPr>
          <p:nvPr>
            <p:ph type="body" sz="quarter" idx="17" hasCustomPrompt="1"/>
            <p:custDataLst>
              <p:tags r:id="rId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9219664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rast Mid Left">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3044280"/>
            <a:ext cx="5065776" cy="769441"/>
          </a:xfrm>
          <a:prstGeom prst="rect">
            <a:avLst/>
          </a:prstGeom>
        </p:spPr>
        <p:txBody>
          <a:bodyPr rIns="365760" anchor="ctr">
            <a:noAutofit/>
          </a:bodyPr>
          <a:lstStyle>
            <a:lvl1pPr>
              <a:defRPr>
                <a:ln w="6350" cap="flat">
                  <a:noFill/>
                  <a:miter lim="800000"/>
                </a:ln>
              </a:defRPr>
            </a:lvl1pPr>
          </a:lstStyle>
          <a:p>
            <a:r>
              <a:rPr lang="en-US" dirty="0"/>
              <a:t>Click to edit Master title style</a:t>
            </a:r>
          </a:p>
        </p:txBody>
      </p:sp>
      <p:sp>
        <p:nvSpPr>
          <p:cNvPr id="9" name="Slide Number">
            <a:extLst>
              <a:ext uri="{FF2B5EF4-FFF2-40B4-BE49-F238E27FC236}">
                <a16:creationId xmlns:a16="http://schemas.microsoft.com/office/drawing/2014/main" id="{8CFBA6B2-A084-4532-80C0-2629A5553A76}"/>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677DA9EB-F148-4622-AB71-9F38D348578D}"/>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8" name="1. On-page tracker">
            <a:extLst>
              <a:ext uri="{FF2B5EF4-FFF2-40B4-BE49-F238E27FC236}">
                <a16:creationId xmlns:a16="http://schemas.microsoft.com/office/drawing/2014/main" id="{93728AF3-A71A-4C7A-97DE-605BB9E1802D}"/>
              </a:ext>
            </a:extLst>
          </p:cNvPr>
          <p:cNvSpPr>
            <a:spLocks noGrp="1"/>
          </p:cNvSpPr>
          <p:nvPr>
            <p:ph type="body" sz="quarter" idx="17" hasCustomPrompt="1"/>
            <p:custDataLst>
              <p:tags r:id="rId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5282945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rast Sec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0A466E0-AD73-4F3A-9B78-5C1BB1238B16}"/>
              </a:ext>
            </a:extLst>
          </p:cNvPr>
          <p:cNvGraphicFramePr>
            <a:graphicFrameLocks noChangeAspect="1"/>
          </p:cNvGraphicFramePr>
          <p:nvPr userDrawn="1">
            <p:custDataLst>
              <p:tags r:id="rId2"/>
            </p:custDataLst>
            <p:extLst>
              <p:ext uri="{D42A27DB-BD31-4B8C-83A1-F6EECF244321}">
                <p14:modId xmlns:p14="http://schemas.microsoft.com/office/powerpoint/2010/main" val="18142986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480" name="think-cell Slide" r:id="rId9" imgW="473" imgH="476" progId="TCLayout.ActiveDocument.1">
                  <p:embed/>
                </p:oleObj>
              </mc:Choice>
              <mc:Fallback>
                <p:oleObj name="think-cell Slide" r:id="rId9" imgW="473" imgH="476" progId="TCLayout.ActiveDocument.1">
                  <p:embed/>
                  <p:pic>
                    <p:nvPicPr>
                      <p:cNvPr id="3" name="Object 2" hidden="1">
                        <a:extLst>
                          <a:ext uri="{FF2B5EF4-FFF2-40B4-BE49-F238E27FC236}">
                            <a16:creationId xmlns:a16="http://schemas.microsoft.com/office/drawing/2014/main" id="{70A466E0-AD73-4F3A-9B78-5C1BB1238B1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52DFA4F-F49F-468D-B19A-F0D9ACACF902}"/>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2. Slide Title">
            <a:extLst>
              <a:ext uri="{FF2B5EF4-FFF2-40B4-BE49-F238E27FC236}">
                <a16:creationId xmlns:a16="http://schemas.microsoft.com/office/drawing/2014/main" id="{E222DC4C-FD9F-4495-B0EA-3E6F1E35596A}"/>
              </a:ext>
            </a:extLst>
          </p:cNvPr>
          <p:cNvSpPr>
            <a:spLocks noGrp="1"/>
          </p:cNvSpPr>
          <p:nvPr>
            <p:ph type="title"/>
            <p:custDataLst>
              <p:tags r:id="rId4"/>
            </p:custDataLst>
          </p:nvPr>
        </p:nvSpPr>
        <p:spPr>
          <a:xfrm>
            <a:off x="554736" y="4580468"/>
            <a:ext cx="11082528" cy="677108"/>
          </a:xfrm>
        </p:spPr>
        <p:txBody>
          <a:bodyPr anchor="b">
            <a:noAutofit/>
          </a:bodyPr>
          <a:lstStyle>
            <a:lvl1pPr>
              <a:lnSpc>
                <a:spcPct val="93000"/>
              </a:lnSpc>
              <a:defRPr sz="4400"/>
            </a:lvl1pPr>
          </a:lstStyle>
          <a:p>
            <a:r>
              <a:rPr lang="en-US" dirty="0"/>
              <a:t>Click to edit Master title style</a:t>
            </a:r>
          </a:p>
        </p:txBody>
      </p:sp>
      <p:sp>
        <p:nvSpPr>
          <p:cNvPr id="8" name="Slide Number">
            <a:extLst>
              <a:ext uri="{FF2B5EF4-FFF2-40B4-BE49-F238E27FC236}">
                <a16:creationId xmlns:a16="http://schemas.microsoft.com/office/drawing/2014/main" id="{9AC4B822-CA6B-4F05-8715-F74C6D5D34B1}"/>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4376B40D-309A-4442-81B2-638CDEBB2F76}"/>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9" name="1. On-page tracker">
            <a:extLst>
              <a:ext uri="{FF2B5EF4-FFF2-40B4-BE49-F238E27FC236}">
                <a16:creationId xmlns:a16="http://schemas.microsoft.com/office/drawing/2014/main" id="{54D7CBA4-82F6-465D-A903-99498223AB1A}"/>
              </a:ext>
            </a:extLst>
          </p:cNvPr>
          <p:cNvSpPr>
            <a:spLocks noGrp="1"/>
          </p:cNvSpPr>
          <p:nvPr>
            <p:ph type="body" sz="quarter" idx="17" hasCustomPrompt="1"/>
            <p:custDataLst>
              <p:tags r:id="rId7"/>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775015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faul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2"/>
            </p:custDataLst>
            <p:extLst>
              <p:ext uri="{D42A27DB-BD31-4B8C-83A1-F6EECF244321}">
                <p14:modId xmlns:p14="http://schemas.microsoft.com/office/powerpoint/2010/main" val="9274284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44"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D8EFF8A2-0FB9-4B25-8B8D-49235327498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F741700-5035-4E61-A4AC-1B3C7AE220D5}"/>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4"/>
            </p:custDataLst>
          </p:nvPr>
        </p:nvSpPr>
        <p:spPr>
          <a:xfrm>
            <a:off x="554736" y="182372"/>
            <a:ext cx="11082528" cy="731520"/>
          </a:xfrm>
        </p:spPr>
        <p:txBody>
          <a:bodyPr/>
          <a:lstStyle/>
          <a:p>
            <a:r>
              <a:rPr lang="en-US"/>
              <a:t>Click to edit Master title style</a:t>
            </a:r>
            <a:endParaRPr lang="en-US" dirty="0"/>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A8BAFD1A-3C11-49E6-B76E-5166760AF118}"/>
              </a:ext>
            </a:extLst>
          </p:cNvPr>
          <p:cNvSpPr>
            <a:spLocks noGrp="1"/>
          </p:cNvSpPr>
          <p:nvPr>
            <p:ph type="body" sz="quarter" idx="17" hasCustomPrompt="1"/>
            <p:custDataLst>
              <p:tags r:id="rId7"/>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
        <p:nvSpPr>
          <p:cNvPr id="12" name="3. Subtitle">
            <a:extLst>
              <a:ext uri="{FF2B5EF4-FFF2-40B4-BE49-F238E27FC236}">
                <a16:creationId xmlns:a16="http://schemas.microsoft.com/office/drawing/2014/main" id="{1EE9FF4B-7331-4DE1-A594-C0C335ED5BE5}"/>
              </a:ext>
            </a:extLst>
          </p:cNvPr>
          <p:cNvSpPr>
            <a:spLocks noGrp="1"/>
          </p:cNvSpPr>
          <p:nvPr>
            <p:ph type="subTitle" idx="1"/>
            <p:custDataLst>
              <p:tags r:id="rId8"/>
            </p:custDataLst>
          </p:nvPr>
        </p:nvSpPr>
        <p:spPr>
          <a:xfrm>
            <a:off x="554736" y="903861"/>
            <a:ext cx="11082528" cy="276999"/>
          </a:xfrm>
        </p:spPr>
        <p:txBody>
          <a:bodyPr anchor="ctr" anchorCtr="0"/>
          <a:lstStyle/>
          <a:p>
            <a:r>
              <a:rPr lang="en-US" sz="1600"/>
              <a:t>Click to edit Master subtitle style</a:t>
            </a:r>
            <a:endParaRPr lang="en-US" sz="1600" dirty="0"/>
          </a:p>
        </p:txBody>
      </p:sp>
    </p:spTree>
    <p:extLst>
      <p:ext uri="{BB962C8B-B14F-4D97-AF65-F5344CB8AC3E}">
        <p14:creationId xmlns:p14="http://schemas.microsoft.com/office/powerpoint/2010/main" val="16082243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rast Quo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65A42E5-8A95-48CC-91A7-EC09BEF8D283}"/>
              </a:ext>
            </a:extLst>
          </p:cNvPr>
          <p:cNvGraphicFramePr>
            <a:graphicFrameLocks noChangeAspect="1"/>
          </p:cNvGraphicFramePr>
          <p:nvPr userDrawn="1">
            <p:custDataLst>
              <p:tags r:id="rId2"/>
            </p:custDataLst>
            <p:extLst>
              <p:ext uri="{D42A27DB-BD31-4B8C-83A1-F6EECF244321}">
                <p14:modId xmlns:p14="http://schemas.microsoft.com/office/powerpoint/2010/main" val="41813966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504" name="think-cell Slide" r:id="rId10" imgW="473" imgH="476" progId="TCLayout.ActiveDocument.1">
                  <p:embed/>
                </p:oleObj>
              </mc:Choice>
              <mc:Fallback>
                <p:oleObj name="think-cell Slide" r:id="rId10" imgW="473" imgH="476" progId="TCLayout.ActiveDocument.1">
                  <p:embed/>
                  <p:pic>
                    <p:nvPicPr>
                      <p:cNvPr id="3" name="Object 2" hidden="1">
                        <a:extLst>
                          <a:ext uri="{FF2B5EF4-FFF2-40B4-BE49-F238E27FC236}">
                            <a16:creationId xmlns:a16="http://schemas.microsoft.com/office/drawing/2014/main" id="{965A42E5-8A95-48CC-91A7-EC09BEF8D28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96343A1-B4C8-41A2-9540-F666771DD092}"/>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34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2. Slide Title">
            <a:extLst>
              <a:ext uri="{FF2B5EF4-FFF2-40B4-BE49-F238E27FC236}">
                <a16:creationId xmlns:a16="http://schemas.microsoft.com/office/drawing/2014/main" id="{FB296734-15F7-4BDF-BF7F-AD560B3E09D7}"/>
              </a:ext>
            </a:extLst>
          </p:cNvPr>
          <p:cNvSpPr>
            <a:spLocks noGrp="1"/>
          </p:cNvSpPr>
          <p:nvPr>
            <p:ph type="title" hasCustomPrompt="1"/>
            <p:custDataLst>
              <p:tags r:id="rId4"/>
            </p:custDataLst>
          </p:nvPr>
        </p:nvSpPr>
        <p:spPr>
          <a:xfrm>
            <a:off x="1505712" y="3592841"/>
            <a:ext cx="9180576" cy="486608"/>
          </a:xfrm>
          <a:prstGeom prst="rect">
            <a:avLst/>
          </a:prstGeom>
        </p:spPr>
        <p:txBody>
          <a:bodyPr>
            <a:spAutoFit/>
          </a:bodyPr>
          <a:lstStyle>
            <a:lvl1pPr>
              <a:lnSpc>
                <a:spcPct val="93000"/>
              </a:lnSpc>
              <a:defRPr sz="3400"/>
            </a:lvl1pPr>
          </a:lstStyle>
          <a:p>
            <a:r>
              <a:rPr lang="en-US" dirty="0"/>
              <a:t>“Click to add quote</a:t>
            </a:r>
          </a:p>
        </p:txBody>
      </p:sp>
      <p:sp>
        <p:nvSpPr>
          <p:cNvPr id="9" name="3. Subtitle">
            <a:extLst>
              <a:ext uri="{FF2B5EF4-FFF2-40B4-BE49-F238E27FC236}">
                <a16:creationId xmlns:a16="http://schemas.microsoft.com/office/drawing/2014/main" id="{F91EA195-0A6B-4141-BE0A-C29B8632D98B}"/>
              </a:ext>
            </a:extLst>
          </p:cNvPr>
          <p:cNvSpPr>
            <a:spLocks noGrp="1"/>
          </p:cNvSpPr>
          <p:nvPr>
            <p:ph type="subTitle" idx="1" hasCustomPrompt="1"/>
            <p:custDataLst>
              <p:tags r:id="rId5"/>
            </p:custDataLst>
          </p:nvPr>
        </p:nvSpPr>
        <p:spPr>
          <a:xfrm>
            <a:off x="1505712" y="4284630"/>
            <a:ext cx="9180576" cy="276999"/>
          </a:xfrm>
        </p:spPr>
        <p:txBody>
          <a:bodyPr wrap="square">
            <a:noAutofit/>
          </a:bodyPr>
          <a:lstStyle>
            <a:lvl1pPr marL="0" indent="0" algn="l">
              <a:buNone/>
              <a:defRPr sz="16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quote source</a:t>
            </a:r>
          </a:p>
        </p:txBody>
      </p:sp>
      <p:sp>
        <p:nvSpPr>
          <p:cNvPr id="8" name="Slide Number">
            <a:extLst>
              <a:ext uri="{FF2B5EF4-FFF2-40B4-BE49-F238E27FC236}">
                <a16:creationId xmlns:a16="http://schemas.microsoft.com/office/drawing/2014/main" id="{9A085514-D1F6-4D77-A23F-C5C66C21AB2E}"/>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11" name="5. Source" hidden="1">
            <a:extLst>
              <a:ext uri="{FF2B5EF4-FFF2-40B4-BE49-F238E27FC236}">
                <a16:creationId xmlns:a16="http://schemas.microsoft.com/office/drawing/2014/main" id="{C5FBD0AF-1EDD-41EB-9A6E-173435ADFFE5}"/>
              </a:ext>
            </a:extLst>
          </p:cNvPr>
          <p:cNvSpPr txBox="1"/>
          <p:nvPr userDrawn="1">
            <p:custDataLst>
              <p:tags r:id="rId7"/>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3" name="1. On-page tracker">
            <a:extLst>
              <a:ext uri="{FF2B5EF4-FFF2-40B4-BE49-F238E27FC236}">
                <a16:creationId xmlns:a16="http://schemas.microsoft.com/office/drawing/2014/main" id="{F4C99502-105F-4A25-9FB4-3478945E9EF7}"/>
              </a:ext>
            </a:extLst>
          </p:cNvPr>
          <p:cNvSpPr>
            <a:spLocks noGrp="1"/>
          </p:cNvSpPr>
          <p:nvPr>
            <p:ph type="body" sz="quarter" idx="17" hasCustomPrompt="1"/>
            <p:custDataLst>
              <p:tags r:id="rId8"/>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23126788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trast 1/4">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3A3BA4A-22A3-4843-892F-E42C155B4288}"/>
              </a:ext>
            </a:extLst>
          </p:cNvPr>
          <p:cNvGraphicFramePr>
            <a:graphicFrameLocks noChangeAspect="1"/>
          </p:cNvGraphicFramePr>
          <p:nvPr userDrawn="1">
            <p:custDataLst>
              <p:tags r:id="rId2"/>
            </p:custDataLst>
            <p:extLst>
              <p:ext uri="{D42A27DB-BD31-4B8C-83A1-F6EECF244321}">
                <p14:modId xmlns:p14="http://schemas.microsoft.com/office/powerpoint/2010/main" val="33293991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528" name="think-cell Slide" r:id="rId16" imgW="413" imgH="416" progId="TCLayout.ActiveDocument.1">
                  <p:embed/>
                </p:oleObj>
              </mc:Choice>
              <mc:Fallback>
                <p:oleObj name="think-cell Slide" r:id="rId16" imgW="413" imgH="416" progId="TCLayout.ActiveDocument.1">
                  <p:embed/>
                  <p:pic>
                    <p:nvPicPr>
                      <p:cNvPr id="3" name="Object 2" hidden="1">
                        <a:extLst>
                          <a:ext uri="{FF2B5EF4-FFF2-40B4-BE49-F238E27FC236}">
                            <a16:creationId xmlns:a16="http://schemas.microsoft.com/office/drawing/2014/main" id="{C3A3BA4A-22A3-4843-892F-E42C155B4288}"/>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BF2AED7-361B-4221-9AF6-77A108DA0C2B}"/>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Dark">
            <a:extLst>
              <a:ext uri="{FF2B5EF4-FFF2-40B4-BE49-F238E27FC236}">
                <a16:creationId xmlns:a16="http://schemas.microsoft.com/office/drawing/2014/main" id="{3FA229FA-A3E6-464F-8FAE-54175450EBEB}"/>
              </a:ext>
            </a:extLst>
          </p:cNvPr>
          <p:cNvSpPr/>
          <p:nvPr userDrawn="1">
            <p:custDataLst>
              <p:tags r:id="rId4"/>
            </p:custDataLst>
          </p:nvPr>
        </p:nvSpPr>
        <p:spPr bwMode="ltGray">
          <a:xfrm>
            <a:off x="3413760" y="0"/>
            <a:ext cx="8778240"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bg2"/>
              </a:solidFill>
              <a:latin typeface="Arial" panose="020B0604020202020204" pitchFamily="34" charset="0"/>
            </a:endParaRPr>
          </a:p>
        </p:txBody>
      </p:sp>
      <p:sp>
        <p:nvSpPr>
          <p:cNvPr id="16" name="SlideLogoText">
            <a:extLst>
              <a:ext uri="{FF2B5EF4-FFF2-40B4-BE49-F238E27FC236}">
                <a16:creationId xmlns:a16="http://schemas.microsoft.com/office/drawing/2014/main" id="{7D03BAA3-96F1-4B7C-895E-B9B8CFDDA50B}"/>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ACF9526A-1F1C-4E57-8A8D-21EDBC12066F}"/>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3" name="BottomLineLeft">
            <a:extLst>
              <a:ext uri="{FF2B5EF4-FFF2-40B4-BE49-F238E27FC236}">
                <a16:creationId xmlns:a16="http://schemas.microsoft.com/office/drawing/2014/main" id="{860F551B-05D0-4883-89B6-6CE418F81F78}"/>
              </a:ext>
            </a:extLst>
          </p:cNvPr>
          <p:cNvCxnSpPr/>
          <p:nvPr userDrawn="1">
            <p:custDataLst>
              <p:tags r:id="rId7"/>
            </p:custDataLst>
          </p:nvPr>
        </p:nvCxnSpPr>
        <p:spPr>
          <a:xfrm>
            <a:off x="554736" y="6453769"/>
            <a:ext cx="2514600"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 name="BottomLineRight">
            <a:extLst>
              <a:ext uri="{FF2B5EF4-FFF2-40B4-BE49-F238E27FC236}">
                <a16:creationId xmlns:a16="http://schemas.microsoft.com/office/drawing/2014/main" id="{C2A81BD2-BB6D-46F4-A26E-5D243E24DDD3}"/>
              </a:ext>
            </a:extLst>
          </p:cNvPr>
          <p:cNvCxnSpPr/>
          <p:nvPr userDrawn="1">
            <p:custDataLst>
              <p:tags r:id="rId8"/>
            </p:custDataLst>
          </p:nvPr>
        </p:nvCxnSpPr>
        <p:spPr>
          <a:xfrm>
            <a:off x="3715757" y="6453769"/>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userDrawn="1">
            <p:custDataLst>
              <p:tags r:id="rId9"/>
            </p:custDataLst>
          </p:nvPr>
        </p:nvCxnSpPr>
        <p:spPr>
          <a:xfrm>
            <a:off x="3715757" y="1181906"/>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userDrawn="1">
            <p:custDataLst>
              <p:tags r:id="rId10"/>
            </p:custDataLst>
          </p:nvPr>
        </p:nvCxnSpPr>
        <p:spPr>
          <a:xfrm>
            <a:off x="554736" y="1181906"/>
            <a:ext cx="2514600"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7C125983-42A9-42F7-AA00-F56CD87B285E}"/>
              </a:ext>
            </a:extLst>
          </p:cNvPr>
          <p:cNvSpPr>
            <a:spLocks noGrp="1"/>
          </p:cNvSpPr>
          <p:nvPr>
            <p:ph type="title"/>
            <p:custDataLst>
              <p:tags r:id="rId11"/>
            </p:custDataLst>
          </p:nvPr>
        </p:nvSpPr>
        <p:spPr>
          <a:xfrm>
            <a:off x="554736" y="2744369"/>
            <a:ext cx="2514600" cy="769441"/>
          </a:xfrm>
        </p:spPr>
        <p:txBody>
          <a:bodyPr anchor="b">
            <a:noAutofit/>
          </a:bodyPr>
          <a:lstStyle>
            <a:lvl1pPr>
              <a:defRPr>
                <a:solidFill>
                  <a:schemeClr val="bg2"/>
                </a:solidFill>
              </a:defRPr>
            </a:lvl1pPr>
          </a:lstStyle>
          <a:p>
            <a:r>
              <a:rPr lang="en-US" dirty="0"/>
              <a:t>Click to edit Master title</a:t>
            </a:r>
          </a:p>
        </p:txBody>
      </p:sp>
      <p:sp>
        <p:nvSpPr>
          <p:cNvPr id="20" name="3. Subtitle">
            <a:extLst>
              <a:ext uri="{FF2B5EF4-FFF2-40B4-BE49-F238E27FC236}">
                <a16:creationId xmlns:a16="http://schemas.microsoft.com/office/drawing/2014/main" id="{9D41FF9F-DFB7-4DFF-B338-08A2CA649393}"/>
              </a:ext>
            </a:extLst>
          </p:cNvPr>
          <p:cNvSpPr>
            <a:spLocks noGrp="1"/>
          </p:cNvSpPr>
          <p:nvPr>
            <p:ph type="subTitle" idx="1"/>
            <p:custDataLst>
              <p:tags r:id="rId12"/>
            </p:custDataLst>
          </p:nvPr>
        </p:nvSpPr>
        <p:spPr>
          <a:xfrm>
            <a:off x="554736" y="3659644"/>
            <a:ext cx="2514600" cy="492443"/>
          </a:xfrm>
        </p:spPr>
        <p:txBody>
          <a:bodyPr wrap="square">
            <a:spAutoFit/>
          </a:bodyPr>
          <a:lstStyle>
            <a:lvl1pPr marL="0" indent="0" algn="l">
              <a:buNone/>
              <a:defRPr sz="1600" b="0">
                <a:solidFill>
                  <a:schemeClr val="bg2"/>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21" name="5. Source" hidden="1">
            <a:extLst>
              <a:ext uri="{FF2B5EF4-FFF2-40B4-BE49-F238E27FC236}">
                <a16:creationId xmlns:a16="http://schemas.microsoft.com/office/drawing/2014/main" id="{064AC035-5239-45FF-8383-33CBCD30D33E}"/>
              </a:ext>
            </a:extLst>
          </p:cNvPr>
          <p:cNvSpPr txBox="1"/>
          <p:nvPr userDrawn="1">
            <p:custDataLst>
              <p:tags r:id="rId1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15" name="1. On-page tracker">
            <a:extLst>
              <a:ext uri="{FF2B5EF4-FFF2-40B4-BE49-F238E27FC236}">
                <a16:creationId xmlns:a16="http://schemas.microsoft.com/office/drawing/2014/main" id="{3DF66089-C2CC-4E6A-A7ED-0B333FCF2C47}"/>
              </a:ext>
            </a:extLst>
          </p:cNvPr>
          <p:cNvSpPr>
            <a:spLocks noGrp="1"/>
          </p:cNvSpPr>
          <p:nvPr>
            <p:ph type="body" sz="quarter" idx="17" hasCustomPrompt="1"/>
            <p:custDataLst>
              <p:tags r:id="rId1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19438077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ntrast 1/3">
    <p:bg>
      <p:bgPr>
        <a:solidFill>
          <a:schemeClr val="tx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6AD2A36-39D2-411F-97A0-A924098965AA}"/>
              </a:ext>
            </a:extLst>
          </p:cNvPr>
          <p:cNvGraphicFramePr>
            <a:graphicFrameLocks noChangeAspect="1"/>
          </p:cNvGraphicFramePr>
          <p:nvPr userDrawn="1">
            <p:custDataLst>
              <p:tags r:id="rId2"/>
            </p:custDataLst>
            <p:extLst>
              <p:ext uri="{D42A27DB-BD31-4B8C-83A1-F6EECF244321}">
                <p14:modId xmlns:p14="http://schemas.microsoft.com/office/powerpoint/2010/main" val="1392078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52" name="think-cell Slide" r:id="rId16" imgW="413" imgH="416" progId="TCLayout.ActiveDocument.1">
                  <p:embed/>
                </p:oleObj>
              </mc:Choice>
              <mc:Fallback>
                <p:oleObj name="think-cell Slide" r:id="rId16" imgW="413" imgH="416" progId="TCLayout.ActiveDocument.1">
                  <p:embed/>
                  <p:pic>
                    <p:nvPicPr>
                      <p:cNvPr id="4" name="Object 3" hidden="1">
                        <a:extLst>
                          <a:ext uri="{FF2B5EF4-FFF2-40B4-BE49-F238E27FC236}">
                            <a16:creationId xmlns:a16="http://schemas.microsoft.com/office/drawing/2014/main" id="{D6AD2A36-39D2-411F-97A0-A924098965AA}"/>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E67A342-8C8E-4A76-A2F2-1541645630AD}"/>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Dark">
            <a:extLst>
              <a:ext uri="{FF2B5EF4-FFF2-40B4-BE49-F238E27FC236}">
                <a16:creationId xmlns:a16="http://schemas.microsoft.com/office/drawing/2014/main" id="{3FA229FA-A3E6-464F-8FAE-54175450EBEB}"/>
              </a:ext>
            </a:extLst>
          </p:cNvPr>
          <p:cNvSpPr/>
          <p:nvPr userDrawn="1">
            <p:custDataLst>
              <p:tags r:id="rId4"/>
            </p:custDataLst>
          </p:nvPr>
        </p:nvSpPr>
        <p:spPr bwMode="ltGray">
          <a:xfrm>
            <a:off x="4364736" y="0"/>
            <a:ext cx="7827264"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bg2"/>
              </a:solidFill>
              <a:latin typeface="Arial" panose="020B0604020202020204" pitchFamily="34" charset="0"/>
            </a:endParaRPr>
          </a:p>
        </p:txBody>
      </p:sp>
      <p:sp>
        <p:nvSpPr>
          <p:cNvPr id="16" name="SlideLogoText">
            <a:extLst>
              <a:ext uri="{FF2B5EF4-FFF2-40B4-BE49-F238E27FC236}">
                <a16:creationId xmlns:a16="http://schemas.microsoft.com/office/drawing/2014/main" id="{2D4C39DE-34D3-430B-A68C-3662DBF9F427}"/>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6B65DC7-979F-4AB7-9872-8CF5F2DCB753}"/>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userDrawn="1">
            <p:custDataLst>
              <p:tags r:id="rId7"/>
            </p:custDataLst>
          </p:nvPr>
        </p:nvCxnSpPr>
        <p:spPr>
          <a:xfrm>
            <a:off x="4671219" y="6453769"/>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userDrawn="1">
            <p:custDataLst>
              <p:tags r:id="rId8"/>
            </p:custDataLst>
          </p:nvPr>
        </p:nvCxnSpPr>
        <p:spPr>
          <a:xfrm>
            <a:off x="554736" y="6453769"/>
            <a:ext cx="34655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userDrawn="1">
            <p:custDataLst>
              <p:tags r:id="rId9"/>
            </p:custDataLst>
          </p:nvPr>
        </p:nvCxnSpPr>
        <p:spPr>
          <a:xfrm>
            <a:off x="4671219"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userDrawn="1">
            <p:custDataLst>
              <p:tags r:id="rId10"/>
            </p:custDataLst>
          </p:nvPr>
        </p:nvCxnSpPr>
        <p:spPr>
          <a:xfrm>
            <a:off x="554736" y="1181906"/>
            <a:ext cx="34655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0" name="2. Slide Title">
            <a:extLst>
              <a:ext uri="{FF2B5EF4-FFF2-40B4-BE49-F238E27FC236}">
                <a16:creationId xmlns:a16="http://schemas.microsoft.com/office/drawing/2014/main" id="{F2EA5A09-84EC-4368-8C76-0BEA141A4333}"/>
              </a:ext>
            </a:extLst>
          </p:cNvPr>
          <p:cNvSpPr>
            <a:spLocks noGrp="1"/>
          </p:cNvSpPr>
          <p:nvPr>
            <p:ph type="title"/>
            <p:custDataLst>
              <p:tags r:id="rId11"/>
            </p:custDataLst>
          </p:nvPr>
        </p:nvSpPr>
        <p:spPr>
          <a:xfrm>
            <a:off x="554736" y="2744369"/>
            <a:ext cx="3465576" cy="769441"/>
          </a:xfrm>
          <a:prstGeom prst="rect">
            <a:avLst/>
          </a:prstGeom>
        </p:spPr>
        <p:txBody>
          <a:bodyPr wrap="square" anchor="b">
            <a:noAutofit/>
          </a:bodyPr>
          <a:lstStyle>
            <a:lvl1pPr algn="l">
              <a:defRPr>
                <a:solidFill>
                  <a:schemeClr val="bg2"/>
                </a:solidFill>
              </a:defRPr>
            </a:lvl1pPr>
          </a:lstStyle>
          <a:p>
            <a:r>
              <a:rPr lang="en-US" dirty="0"/>
              <a:t>Click to edit Master title style</a:t>
            </a:r>
          </a:p>
        </p:txBody>
      </p:sp>
      <p:sp>
        <p:nvSpPr>
          <p:cNvPr id="21" name="3. Subtitle">
            <a:extLst>
              <a:ext uri="{FF2B5EF4-FFF2-40B4-BE49-F238E27FC236}">
                <a16:creationId xmlns:a16="http://schemas.microsoft.com/office/drawing/2014/main" id="{4BAE0A91-D3D3-4C9A-9F81-3C13D960A341}"/>
              </a:ext>
            </a:extLst>
          </p:cNvPr>
          <p:cNvSpPr>
            <a:spLocks noGrp="1"/>
          </p:cNvSpPr>
          <p:nvPr>
            <p:ph type="subTitle" idx="1"/>
            <p:custDataLst>
              <p:tags r:id="rId12"/>
            </p:custDataLst>
          </p:nvPr>
        </p:nvSpPr>
        <p:spPr>
          <a:xfrm>
            <a:off x="554735" y="3659644"/>
            <a:ext cx="3465575" cy="246221"/>
          </a:xfrm>
        </p:spPr>
        <p:txBody>
          <a:bodyPr wrap="square">
            <a:spAutoFit/>
          </a:bodyPr>
          <a:lstStyle>
            <a:lvl1pPr marL="0" indent="0" algn="l">
              <a:buNone/>
              <a:defRPr sz="1600" b="0">
                <a:solidFill>
                  <a:schemeClr val="bg2"/>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15" name="5. Source" hidden="1">
            <a:extLst>
              <a:ext uri="{FF2B5EF4-FFF2-40B4-BE49-F238E27FC236}">
                <a16:creationId xmlns:a16="http://schemas.microsoft.com/office/drawing/2014/main" id="{6BA86AD8-0ECF-4EA8-B346-D8EA2716E80C}"/>
              </a:ext>
            </a:extLst>
          </p:cNvPr>
          <p:cNvSpPr txBox="1"/>
          <p:nvPr userDrawn="1">
            <p:custDataLst>
              <p:tags r:id="rId1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19" name="1. On-page tracker">
            <a:extLst>
              <a:ext uri="{FF2B5EF4-FFF2-40B4-BE49-F238E27FC236}">
                <a16:creationId xmlns:a16="http://schemas.microsoft.com/office/drawing/2014/main" id="{EDC5E9D8-BFBA-409D-B6E5-65A580E73B61}"/>
              </a:ext>
            </a:extLst>
          </p:cNvPr>
          <p:cNvSpPr>
            <a:spLocks noGrp="1"/>
          </p:cNvSpPr>
          <p:nvPr>
            <p:ph type="body" sz="quarter" idx="17" hasCustomPrompt="1"/>
            <p:custDataLst>
              <p:tags r:id="rId1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1287880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ntrast 1/2">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5793B5E-3475-4FCD-8164-7A168B5C1B4B}"/>
              </a:ext>
            </a:extLst>
          </p:cNvPr>
          <p:cNvGraphicFramePr>
            <a:graphicFrameLocks noChangeAspect="1"/>
          </p:cNvGraphicFramePr>
          <p:nvPr userDrawn="1">
            <p:custDataLst>
              <p:tags r:id="rId2"/>
            </p:custDataLst>
            <p:extLst>
              <p:ext uri="{D42A27DB-BD31-4B8C-83A1-F6EECF244321}">
                <p14:modId xmlns:p14="http://schemas.microsoft.com/office/powerpoint/2010/main" val="17732271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576" name="think-cell Slide" r:id="rId16" imgW="473" imgH="473" progId="TCLayout.ActiveDocument.1">
                  <p:embed/>
                </p:oleObj>
              </mc:Choice>
              <mc:Fallback>
                <p:oleObj name="think-cell Slide" r:id="rId16" imgW="473" imgH="473" progId="TCLayout.ActiveDocument.1">
                  <p:embed/>
                  <p:pic>
                    <p:nvPicPr>
                      <p:cNvPr id="3" name="Object 2" hidden="1">
                        <a:extLst>
                          <a:ext uri="{FF2B5EF4-FFF2-40B4-BE49-F238E27FC236}">
                            <a16:creationId xmlns:a16="http://schemas.microsoft.com/office/drawing/2014/main" id="{65793B5E-3475-4FCD-8164-7A168B5C1B4B}"/>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D89D8F9-1075-4B52-8375-8D4A2673D845}"/>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6092952" y="0"/>
            <a:ext cx="609904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A030B95D-1D90-4A27-8714-CFE7C7DB7020}"/>
              </a:ext>
            </a:extLst>
          </p:cNvPr>
          <p:cNvCxnSpPr/>
          <p:nvPr userDrawn="1">
            <p:custDataLst>
              <p:tags r:id="rId7"/>
            </p:custDataLst>
          </p:nvPr>
        </p:nvCxnSpPr>
        <p:spPr>
          <a:xfrm>
            <a:off x="6573171"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546D990A-A0D7-434B-9320-6311D017DAA2}"/>
              </a:ext>
            </a:extLst>
          </p:cNvPr>
          <p:cNvCxnSpPr/>
          <p:nvPr userDrawn="1">
            <p:custDataLst>
              <p:tags r:id="rId8"/>
            </p:custDataLst>
          </p:nvPr>
        </p:nvCxnSpPr>
        <p:spPr>
          <a:xfrm>
            <a:off x="554736" y="6453769"/>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TopLineRight">
            <a:extLst>
              <a:ext uri="{FF2B5EF4-FFF2-40B4-BE49-F238E27FC236}">
                <a16:creationId xmlns:a16="http://schemas.microsoft.com/office/drawing/2014/main" id="{9388C4F9-67A3-422B-89FF-FAD8454A2F57}"/>
              </a:ext>
            </a:extLst>
          </p:cNvPr>
          <p:cNvCxnSpPr/>
          <p:nvPr userDrawn="1">
            <p:custDataLst>
              <p:tags r:id="rId9"/>
            </p:custDataLst>
          </p:nvPr>
        </p:nvCxnSpPr>
        <p:spPr>
          <a:xfrm>
            <a:off x="6573171"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TopLineLeft">
            <a:extLst>
              <a:ext uri="{FF2B5EF4-FFF2-40B4-BE49-F238E27FC236}">
                <a16:creationId xmlns:a16="http://schemas.microsoft.com/office/drawing/2014/main" id="{1C0D7255-5C21-4254-B3DE-6D296E69C5F2}"/>
              </a:ext>
            </a:extLst>
          </p:cNvPr>
          <p:cNvCxnSpPr/>
          <p:nvPr userDrawn="1">
            <p:custDataLst>
              <p:tags r:id="rId10"/>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5. Source" hidden="1">
            <a:extLst>
              <a:ext uri="{FF2B5EF4-FFF2-40B4-BE49-F238E27FC236}">
                <a16:creationId xmlns:a16="http://schemas.microsoft.com/office/drawing/2014/main" id="{4F4B7457-0497-46CF-9E9B-69EB8E74CC15}"/>
              </a:ext>
            </a:extLst>
          </p:cNvPr>
          <p:cNvSpPr txBox="1"/>
          <p:nvPr userDrawn="1">
            <p:custDataLst>
              <p:tags r:id="rId1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21" name="2. Slide Title">
            <a:extLst>
              <a:ext uri="{FF2B5EF4-FFF2-40B4-BE49-F238E27FC236}">
                <a16:creationId xmlns:a16="http://schemas.microsoft.com/office/drawing/2014/main" id="{DF67D7DC-1A5A-4301-93C0-59BCC9FE6A85}"/>
              </a:ext>
            </a:extLst>
          </p:cNvPr>
          <p:cNvSpPr>
            <a:spLocks noGrp="1"/>
          </p:cNvSpPr>
          <p:nvPr>
            <p:ph type="title"/>
            <p:custDataLst>
              <p:tags r:id="rId12"/>
            </p:custDataLst>
          </p:nvPr>
        </p:nvSpPr>
        <p:spPr>
          <a:xfrm>
            <a:off x="554736" y="182372"/>
            <a:ext cx="5065776" cy="731520"/>
          </a:xfrm>
        </p:spPr>
        <p:txBody>
          <a:bodyPr/>
          <a:lstStyle>
            <a:lvl1pPr>
              <a:defRPr>
                <a:solidFill>
                  <a:schemeClr val="tx2"/>
                </a:solidFill>
              </a:defRPr>
            </a:lvl1pPr>
          </a:lstStyle>
          <a:p>
            <a:r>
              <a:rPr lang="en-US" dirty="0"/>
              <a:t>Click to edit Master title style</a:t>
            </a:r>
          </a:p>
        </p:txBody>
      </p:sp>
      <p:sp>
        <p:nvSpPr>
          <p:cNvPr id="23" name="3. Subtitle">
            <a:extLst>
              <a:ext uri="{FF2B5EF4-FFF2-40B4-BE49-F238E27FC236}">
                <a16:creationId xmlns:a16="http://schemas.microsoft.com/office/drawing/2014/main" id="{08590DB3-FFB4-489D-B120-ADFDC12014DE}"/>
              </a:ext>
            </a:extLst>
          </p:cNvPr>
          <p:cNvSpPr>
            <a:spLocks noGrp="1"/>
          </p:cNvSpPr>
          <p:nvPr>
            <p:ph type="subTitle" idx="1"/>
            <p:custDataLst>
              <p:tags r:id="rId13"/>
            </p:custDataLst>
          </p:nvPr>
        </p:nvSpPr>
        <p:spPr>
          <a:xfrm>
            <a:off x="554736" y="903861"/>
            <a:ext cx="5065776" cy="276999"/>
          </a:xfrm>
        </p:spPr>
        <p:txBody>
          <a:bodyPr anchor="ctr" anchorCtr="0"/>
          <a:lstStyle>
            <a:lvl1pPr>
              <a:defRPr>
                <a:solidFill>
                  <a:schemeClr val="tx2"/>
                </a:solidFill>
              </a:defRPr>
            </a:lvl1pPr>
          </a:lstStyle>
          <a:p>
            <a:r>
              <a:rPr lang="en-US" sz="1600" dirty="0"/>
              <a:t>Click to edit Master subtitle style</a:t>
            </a:r>
          </a:p>
        </p:txBody>
      </p:sp>
      <p:sp>
        <p:nvSpPr>
          <p:cNvPr id="24" name="1. On-page tracker">
            <a:extLst>
              <a:ext uri="{FF2B5EF4-FFF2-40B4-BE49-F238E27FC236}">
                <a16:creationId xmlns:a16="http://schemas.microsoft.com/office/drawing/2014/main" id="{CC3A7643-6C17-4DEC-88AD-F79B0F2E7A18}"/>
              </a:ext>
            </a:extLst>
          </p:cNvPr>
          <p:cNvSpPr>
            <a:spLocks noGrp="1"/>
          </p:cNvSpPr>
          <p:nvPr>
            <p:ph type="body" sz="quarter" idx="17" hasCustomPrompt="1"/>
            <p:custDataLst>
              <p:tags r:id="rId1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12247193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ontrast 2/3">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CB55F70-6D9A-415C-82BE-CBDB3A3541E6}"/>
              </a:ext>
            </a:extLst>
          </p:cNvPr>
          <p:cNvGraphicFramePr>
            <a:graphicFrameLocks noChangeAspect="1"/>
          </p:cNvGraphicFramePr>
          <p:nvPr userDrawn="1">
            <p:custDataLst>
              <p:tags r:id="rId2"/>
            </p:custDataLst>
            <p:extLst>
              <p:ext uri="{D42A27DB-BD31-4B8C-83A1-F6EECF244321}">
                <p14:modId xmlns:p14="http://schemas.microsoft.com/office/powerpoint/2010/main" val="40538860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600" name="think-cell Slide" r:id="rId16" imgW="413" imgH="416" progId="TCLayout.ActiveDocument.1">
                  <p:embed/>
                </p:oleObj>
              </mc:Choice>
              <mc:Fallback>
                <p:oleObj name="think-cell Slide" r:id="rId16" imgW="413" imgH="416" progId="TCLayout.ActiveDocument.1">
                  <p:embed/>
                  <p:pic>
                    <p:nvPicPr>
                      <p:cNvPr id="3" name="Object 2" hidden="1">
                        <a:extLst>
                          <a:ext uri="{FF2B5EF4-FFF2-40B4-BE49-F238E27FC236}">
                            <a16:creationId xmlns:a16="http://schemas.microsoft.com/office/drawing/2014/main" id="{FCB55F70-6D9A-415C-82BE-CBDB3A3541E6}"/>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7F893DE-55B2-4BF3-87B6-545011BEFD97}"/>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7830312" y="0"/>
            <a:ext cx="436168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AEC46ACE-42CD-4304-9E51-86DBC38CA4EB}"/>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2" name="BottomLineRight">
            <a:extLst>
              <a:ext uri="{FF2B5EF4-FFF2-40B4-BE49-F238E27FC236}">
                <a16:creationId xmlns:a16="http://schemas.microsoft.com/office/drawing/2014/main" id="{6425396B-5490-4E4D-8EA4-E4AB4F98BF62}"/>
              </a:ext>
            </a:extLst>
          </p:cNvPr>
          <p:cNvCxnSpPr/>
          <p:nvPr userDrawn="1">
            <p:custDataLst>
              <p:tags r:id="rId7"/>
            </p:custDataLst>
          </p:nvPr>
        </p:nvCxnSpPr>
        <p:spPr bwMode="black">
          <a:xfrm>
            <a:off x="8173371" y="6453769"/>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BottomLineLeft">
            <a:extLst>
              <a:ext uri="{FF2B5EF4-FFF2-40B4-BE49-F238E27FC236}">
                <a16:creationId xmlns:a16="http://schemas.microsoft.com/office/drawing/2014/main" id="{570396F1-4249-402C-975E-F70778173C25}"/>
              </a:ext>
            </a:extLst>
          </p:cNvPr>
          <p:cNvCxnSpPr/>
          <p:nvPr userDrawn="1">
            <p:custDataLst>
              <p:tags r:id="rId8"/>
            </p:custDataLst>
          </p:nvPr>
        </p:nvCxnSpPr>
        <p:spPr>
          <a:xfrm>
            <a:off x="554736" y="6453769"/>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Right">
            <a:extLst>
              <a:ext uri="{FF2B5EF4-FFF2-40B4-BE49-F238E27FC236}">
                <a16:creationId xmlns:a16="http://schemas.microsoft.com/office/drawing/2014/main" id="{C5BD98EE-C09E-457E-A028-EBE485145AA3}"/>
              </a:ext>
            </a:extLst>
          </p:cNvPr>
          <p:cNvCxnSpPr/>
          <p:nvPr userDrawn="1">
            <p:custDataLst>
              <p:tags r:id="rId9"/>
            </p:custDataLst>
          </p:nvPr>
        </p:nvCxnSpPr>
        <p:spPr>
          <a:xfrm>
            <a:off x="8173371" y="1181906"/>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TopLineLeft">
            <a:extLst>
              <a:ext uri="{FF2B5EF4-FFF2-40B4-BE49-F238E27FC236}">
                <a16:creationId xmlns:a16="http://schemas.microsoft.com/office/drawing/2014/main" id="{47D3FB95-30DE-4983-B5AE-01B80542C0DD}"/>
              </a:ext>
            </a:extLst>
          </p:cNvPr>
          <p:cNvCxnSpPr/>
          <p:nvPr userDrawn="1">
            <p:custDataLst>
              <p:tags r:id="rId10"/>
            </p:custDataLst>
          </p:nvPr>
        </p:nvCxnSpPr>
        <p:spPr>
          <a:xfrm>
            <a:off x="554736" y="1181906"/>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8" name="5. Source" hidden="1">
            <a:extLst>
              <a:ext uri="{FF2B5EF4-FFF2-40B4-BE49-F238E27FC236}">
                <a16:creationId xmlns:a16="http://schemas.microsoft.com/office/drawing/2014/main" id="{143701BF-655B-4E75-9AF7-14445CDB19BD}"/>
              </a:ext>
            </a:extLst>
          </p:cNvPr>
          <p:cNvSpPr txBox="1"/>
          <p:nvPr userDrawn="1">
            <p:custDataLst>
              <p:tags r:id="rId11"/>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21" name="2. Slide Title">
            <a:extLst>
              <a:ext uri="{FF2B5EF4-FFF2-40B4-BE49-F238E27FC236}">
                <a16:creationId xmlns:a16="http://schemas.microsoft.com/office/drawing/2014/main" id="{4A5E485D-7560-4AEC-8D55-C1425B9D1F47}"/>
              </a:ext>
            </a:extLst>
          </p:cNvPr>
          <p:cNvSpPr>
            <a:spLocks noGrp="1"/>
          </p:cNvSpPr>
          <p:nvPr>
            <p:ph type="title"/>
            <p:custDataLst>
              <p:tags r:id="rId12"/>
            </p:custDataLst>
          </p:nvPr>
        </p:nvSpPr>
        <p:spPr>
          <a:xfrm>
            <a:off x="554736" y="182372"/>
            <a:ext cx="6967728" cy="731520"/>
          </a:xfrm>
        </p:spPr>
        <p:txBody>
          <a:bodyPr/>
          <a:lstStyle>
            <a:lvl1pPr>
              <a:defRPr>
                <a:solidFill>
                  <a:schemeClr val="tx2"/>
                </a:solidFill>
              </a:defRPr>
            </a:lvl1pPr>
          </a:lstStyle>
          <a:p>
            <a:r>
              <a:rPr lang="en-US"/>
              <a:t>Click to edit Master title style</a:t>
            </a:r>
            <a:endParaRPr lang="en-US" dirty="0"/>
          </a:p>
        </p:txBody>
      </p:sp>
      <p:sp>
        <p:nvSpPr>
          <p:cNvPr id="22" name="3. Subtitle">
            <a:extLst>
              <a:ext uri="{FF2B5EF4-FFF2-40B4-BE49-F238E27FC236}">
                <a16:creationId xmlns:a16="http://schemas.microsoft.com/office/drawing/2014/main" id="{F1301516-07B7-4BE0-9669-E93BD5C22D18}"/>
              </a:ext>
            </a:extLst>
          </p:cNvPr>
          <p:cNvSpPr>
            <a:spLocks noGrp="1"/>
          </p:cNvSpPr>
          <p:nvPr>
            <p:ph type="subTitle" idx="1"/>
            <p:custDataLst>
              <p:tags r:id="rId13"/>
            </p:custDataLst>
          </p:nvPr>
        </p:nvSpPr>
        <p:spPr>
          <a:xfrm>
            <a:off x="554736" y="903861"/>
            <a:ext cx="6967728" cy="276999"/>
          </a:xfrm>
        </p:spPr>
        <p:txBody>
          <a:bodyPr anchor="ctr" anchorCtr="0"/>
          <a:lstStyle>
            <a:lvl1pPr>
              <a:defRPr>
                <a:solidFill>
                  <a:schemeClr val="tx2"/>
                </a:solidFill>
              </a:defRPr>
            </a:lvl1pPr>
          </a:lstStyle>
          <a:p>
            <a:r>
              <a:rPr lang="en-US" sz="1600" dirty="0"/>
              <a:t>Click to edit Master subtitle style</a:t>
            </a:r>
          </a:p>
        </p:txBody>
      </p:sp>
      <p:sp>
        <p:nvSpPr>
          <p:cNvPr id="15" name="1. On-page tracker">
            <a:extLst>
              <a:ext uri="{FF2B5EF4-FFF2-40B4-BE49-F238E27FC236}">
                <a16:creationId xmlns:a16="http://schemas.microsoft.com/office/drawing/2014/main" id="{D374A786-7E98-4488-A29B-98B4E357E7B8}"/>
              </a:ext>
            </a:extLst>
          </p:cNvPr>
          <p:cNvSpPr>
            <a:spLocks noGrp="1"/>
          </p:cNvSpPr>
          <p:nvPr>
            <p:ph type="body" sz="quarter" idx="18" hasCustomPrompt="1"/>
            <p:custDataLst>
              <p:tags r:id="rId14"/>
            </p:custDataLst>
          </p:nvPr>
        </p:nvSpPr>
        <p:spPr>
          <a:xfrm>
            <a:off x="8173370" y="78768"/>
            <a:ext cx="3466942" cy="123111"/>
          </a:xfrm>
        </p:spPr>
        <p:txBody>
          <a:bodyPr wrap="square"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21695030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ntrast 3/4">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B19533A-7C36-4239-BCB1-336E4EF4EA93}"/>
              </a:ext>
            </a:extLst>
          </p:cNvPr>
          <p:cNvGraphicFramePr>
            <a:graphicFrameLocks noChangeAspect="1"/>
          </p:cNvGraphicFramePr>
          <p:nvPr userDrawn="1">
            <p:custDataLst>
              <p:tags r:id="rId2"/>
            </p:custDataLst>
            <p:extLst>
              <p:ext uri="{D42A27DB-BD31-4B8C-83A1-F6EECF244321}">
                <p14:modId xmlns:p14="http://schemas.microsoft.com/office/powerpoint/2010/main" val="6562524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624" name="think-cell Slide" r:id="rId16" imgW="473" imgH="473" progId="TCLayout.ActiveDocument.1">
                  <p:embed/>
                </p:oleObj>
              </mc:Choice>
              <mc:Fallback>
                <p:oleObj name="think-cell Slide" r:id="rId16" imgW="473" imgH="473" progId="TCLayout.ActiveDocument.1">
                  <p:embed/>
                  <p:pic>
                    <p:nvPicPr>
                      <p:cNvPr id="3" name="Object 2" hidden="1">
                        <a:extLst>
                          <a:ext uri="{FF2B5EF4-FFF2-40B4-BE49-F238E27FC236}">
                            <a16:creationId xmlns:a16="http://schemas.microsoft.com/office/drawing/2014/main" id="{3B19533A-7C36-4239-BCB1-336E4EF4EA93}"/>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8F94EA0-F844-4358-BAB1-09AA056D6AC4}"/>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dirty="0" err="1">
              <a:ln>
                <a:noFill/>
              </a:ln>
              <a:solidFill>
                <a:srgbClr val="051C2C"/>
              </a:solidFill>
              <a:effectLst/>
              <a:uLnTx/>
              <a:uFillTx/>
              <a:latin typeface="Georgia" panose="02040502050405020303" pitchFamily="18" charset="0"/>
              <a:ea typeface="+mj-ea"/>
              <a:cs typeface="+mj-cs"/>
              <a:sym typeface="Georgia" panose="02040502050405020303" pitchFamily="18" charset="0"/>
            </a:endParaRPr>
          </a:p>
        </p:txBody>
      </p:sp>
      <p:sp>
        <p:nvSpPr>
          <p:cNvPr id="22" name="RectangleLight">
            <a:extLst>
              <a:ext uri="{FF2B5EF4-FFF2-40B4-BE49-F238E27FC236}">
                <a16:creationId xmlns:a16="http://schemas.microsoft.com/office/drawing/2014/main" id="{65BA59B8-E166-40EF-A08B-73C27149A153}"/>
              </a:ext>
            </a:extLst>
          </p:cNvPr>
          <p:cNvSpPr/>
          <p:nvPr userDrawn="1">
            <p:custDataLst>
              <p:tags r:id="rId4"/>
            </p:custDataLst>
          </p:nvPr>
        </p:nvSpPr>
        <p:spPr bwMode="ltGray">
          <a:xfrm>
            <a:off x="8781416" y="0"/>
            <a:ext cx="3410584"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rial" panose="020B0604020202020204" pitchFamily="34" charset="0"/>
              <a:ea typeface="+mn-ea"/>
              <a:cs typeface="+mn-cs"/>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Arial"/>
                <a:ea typeface="+mn-ea"/>
                <a:cs typeface="Arial" panose="020B0604020202020204" pitchFamily="34" charset="0"/>
              </a:rPr>
              <a:t>McKinsey &amp; Company</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FFFFFF"/>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a:ea typeface="+mn-ea"/>
              <a:cs typeface="Arial" panose="020B0604020202020204" pitchFamily="34" charset="0"/>
            </a:endParaRPr>
          </a:p>
        </p:txBody>
      </p:sp>
      <p:cxnSp>
        <p:nvCxnSpPr>
          <p:cNvPr id="23" name="BottomLineRight">
            <a:extLst>
              <a:ext uri="{FF2B5EF4-FFF2-40B4-BE49-F238E27FC236}">
                <a16:creationId xmlns:a16="http://schemas.microsoft.com/office/drawing/2014/main" id="{2638C600-7B94-46B1-84A4-8C9047694283}"/>
              </a:ext>
            </a:extLst>
          </p:cNvPr>
          <p:cNvCxnSpPr/>
          <p:nvPr userDrawn="1">
            <p:custDataLst>
              <p:tags r:id="rId7"/>
            </p:custDataLst>
          </p:nvPr>
        </p:nvCxnSpPr>
        <p:spPr>
          <a:xfrm>
            <a:off x="9119861" y="6453769"/>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BottomLineLeft">
            <a:extLst>
              <a:ext uri="{FF2B5EF4-FFF2-40B4-BE49-F238E27FC236}">
                <a16:creationId xmlns:a16="http://schemas.microsoft.com/office/drawing/2014/main" id="{B99699F0-BA7E-4449-B3AE-B5E796EBA187}"/>
              </a:ext>
            </a:extLst>
          </p:cNvPr>
          <p:cNvCxnSpPr/>
          <p:nvPr userDrawn="1">
            <p:custDataLst>
              <p:tags r:id="rId8"/>
            </p:custDataLst>
          </p:nvPr>
        </p:nvCxnSpPr>
        <p:spPr>
          <a:xfrm>
            <a:off x="554736" y="6453769"/>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TopLineRight">
            <a:extLst>
              <a:ext uri="{FF2B5EF4-FFF2-40B4-BE49-F238E27FC236}">
                <a16:creationId xmlns:a16="http://schemas.microsoft.com/office/drawing/2014/main" id="{C34BF1E9-D917-4FD9-B9F4-CB69675F1DDF}"/>
              </a:ext>
            </a:extLst>
          </p:cNvPr>
          <p:cNvCxnSpPr/>
          <p:nvPr userDrawn="1">
            <p:custDataLst>
              <p:tags r:id="rId9"/>
            </p:custDataLst>
          </p:nvPr>
        </p:nvCxnSpPr>
        <p:spPr>
          <a:xfrm>
            <a:off x="9119861" y="1181906"/>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6" name="TopLineLeft">
            <a:extLst>
              <a:ext uri="{FF2B5EF4-FFF2-40B4-BE49-F238E27FC236}">
                <a16:creationId xmlns:a16="http://schemas.microsoft.com/office/drawing/2014/main" id="{D35815C2-596B-44C1-B9BE-5474DFE650BA}"/>
              </a:ext>
            </a:extLst>
          </p:cNvPr>
          <p:cNvCxnSpPr/>
          <p:nvPr userDrawn="1">
            <p:custDataLst>
              <p:tags r:id="rId10"/>
            </p:custDataLst>
          </p:nvPr>
        </p:nvCxnSpPr>
        <p:spPr>
          <a:xfrm>
            <a:off x="554736" y="1181906"/>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5. Source" hidden="1">
            <a:extLst>
              <a:ext uri="{FF2B5EF4-FFF2-40B4-BE49-F238E27FC236}">
                <a16:creationId xmlns:a16="http://schemas.microsoft.com/office/drawing/2014/main" id="{4F4B7457-0497-46CF-9E9B-69EB8E74CC15}"/>
              </a:ext>
            </a:extLst>
          </p:cNvPr>
          <p:cNvSpPr txBox="1"/>
          <p:nvPr userDrawn="1">
            <p:custDataLst>
              <p:tags r:id="rId1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Source: …</a:t>
            </a:r>
          </a:p>
        </p:txBody>
      </p:sp>
      <p:sp>
        <p:nvSpPr>
          <p:cNvPr id="21" name="2. Slide Title">
            <a:extLst>
              <a:ext uri="{FF2B5EF4-FFF2-40B4-BE49-F238E27FC236}">
                <a16:creationId xmlns:a16="http://schemas.microsoft.com/office/drawing/2014/main" id="{7387EF73-467A-4B89-B365-A62C8CF7BE39}"/>
              </a:ext>
            </a:extLst>
          </p:cNvPr>
          <p:cNvSpPr>
            <a:spLocks noGrp="1"/>
          </p:cNvSpPr>
          <p:nvPr>
            <p:ph type="title"/>
            <p:custDataLst>
              <p:tags r:id="rId12"/>
            </p:custDataLst>
          </p:nvPr>
        </p:nvSpPr>
        <p:spPr>
          <a:xfrm>
            <a:off x="554736" y="182372"/>
            <a:ext cx="7918704" cy="731520"/>
          </a:xfrm>
        </p:spPr>
        <p:txBody>
          <a:bodyPr/>
          <a:lstStyle>
            <a:lvl1pPr>
              <a:defRPr>
                <a:solidFill>
                  <a:schemeClr val="tx2"/>
                </a:solidFill>
              </a:defRPr>
            </a:lvl1pPr>
          </a:lstStyle>
          <a:p>
            <a:r>
              <a:rPr lang="en-US"/>
              <a:t>Click to edit Master title style</a:t>
            </a:r>
            <a:endParaRPr lang="en-US" dirty="0"/>
          </a:p>
        </p:txBody>
      </p:sp>
      <p:sp>
        <p:nvSpPr>
          <p:cNvPr id="27" name="3. Subtitle">
            <a:extLst>
              <a:ext uri="{FF2B5EF4-FFF2-40B4-BE49-F238E27FC236}">
                <a16:creationId xmlns:a16="http://schemas.microsoft.com/office/drawing/2014/main" id="{274629CD-1AB4-49FA-9F53-76F3C2EB06BF}"/>
              </a:ext>
            </a:extLst>
          </p:cNvPr>
          <p:cNvSpPr>
            <a:spLocks noGrp="1"/>
          </p:cNvSpPr>
          <p:nvPr>
            <p:ph type="subTitle" idx="1"/>
            <p:custDataLst>
              <p:tags r:id="rId13"/>
            </p:custDataLst>
          </p:nvPr>
        </p:nvSpPr>
        <p:spPr>
          <a:xfrm>
            <a:off x="554736" y="903861"/>
            <a:ext cx="7918704" cy="276999"/>
          </a:xfrm>
        </p:spPr>
        <p:txBody>
          <a:bodyPr anchor="ctr" anchorCtr="0"/>
          <a:lstStyle>
            <a:lvl1pPr>
              <a:defRPr>
                <a:solidFill>
                  <a:schemeClr val="tx2"/>
                </a:solidFill>
              </a:defRPr>
            </a:lvl1pPr>
          </a:lstStyle>
          <a:p>
            <a:r>
              <a:rPr lang="en-US" sz="1600" dirty="0"/>
              <a:t>Click to edit Master subtitle style</a:t>
            </a:r>
          </a:p>
        </p:txBody>
      </p:sp>
      <p:sp>
        <p:nvSpPr>
          <p:cNvPr id="28" name="1. On-page tracker">
            <a:extLst>
              <a:ext uri="{FF2B5EF4-FFF2-40B4-BE49-F238E27FC236}">
                <a16:creationId xmlns:a16="http://schemas.microsoft.com/office/drawing/2014/main" id="{DF5FDB83-729E-495E-B061-EB75DD93AD7B}"/>
              </a:ext>
            </a:extLst>
          </p:cNvPr>
          <p:cNvSpPr>
            <a:spLocks noGrp="1"/>
          </p:cNvSpPr>
          <p:nvPr>
            <p:ph type="body" sz="quarter" idx="17" hasCustomPrompt="1"/>
            <p:custDataLst>
              <p:tags r:id="rId14"/>
            </p:custDataLst>
          </p:nvPr>
        </p:nvSpPr>
        <p:spPr>
          <a:xfrm>
            <a:off x="9119860" y="78768"/>
            <a:ext cx="2520451" cy="123111"/>
          </a:xfrm>
        </p:spPr>
        <p:txBody>
          <a:bodyPr wrap="square"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14130981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Reverse Contrast 1/2">
    <p:bg>
      <p:bgPr>
        <a:solidFill>
          <a:schemeClr val="tx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B8ACA33-401E-43F4-A170-DD6C5D984D07}"/>
              </a:ext>
            </a:extLst>
          </p:cNvPr>
          <p:cNvGraphicFramePr>
            <a:graphicFrameLocks noChangeAspect="1"/>
          </p:cNvGraphicFramePr>
          <p:nvPr userDrawn="1">
            <p:custDataLst>
              <p:tags r:id="rId2"/>
            </p:custDataLst>
            <p:extLst>
              <p:ext uri="{D42A27DB-BD31-4B8C-83A1-F6EECF244321}">
                <p14:modId xmlns:p14="http://schemas.microsoft.com/office/powerpoint/2010/main" val="13259269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648" name="think-cell Slide" r:id="rId16" imgW="473" imgH="473" progId="TCLayout.ActiveDocument.1">
                  <p:embed/>
                </p:oleObj>
              </mc:Choice>
              <mc:Fallback>
                <p:oleObj name="think-cell Slide" r:id="rId16" imgW="473" imgH="473" progId="TCLayout.ActiveDocument.1">
                  <p:embed/>
                  <p:pic>
                    <p:nvPicPr>
                      <p:cNvPr id="4" name="Object 3" hidden="1">
                        <a:extLst>
                          <a:ext uri="{FF2B5EF4-FFF2-40B4-BE49-F238E27FC236}">
                            <a16:creationId xmlns:a16="http://schemas.microsoft.com/office/drawing/2014/main" id="{DB8ACA33-401E-43F4-A170-DD6C5D984D07}"/>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34231008-BBCB-47D1-91D5-881CAE172F74}"/>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0" y="0"/>
            <a:ext cx="609904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2"/>
                </a:solidFill>
                <a:latin typeface="+mn-lt"/>
                <a:ea typeface="+mn-ea"/>
                <a:cs typeface="Arial" panose="020B0604020202020204" pitchFamily="34" charset="0"/>
              </a:rPr>
              <a:t>McKinsey &amp; Company</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2"/>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2"/>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A030B95D-1D90-4A27-8714-CFE7C7DB7020}"/>
              </a:ext>
            </a:extLst>
          </p:cNvPr>
          <p:cNvCxnSpPr/>
          <p:nvPr userDrawn="1">
            <p:custDataLst>
              <p:tags r:id="rId7"/>
            </p:custDataLst>
          </p:nvPr>
        </p:nvCxnSpPr>
        <p:spPr>
          <a:xfrm>
            <a:off x="6573171" y="6453769"/>
            <a:ext cx="5065776" cy="0"/>
          </a:xfrm>
          <a:prstGeom prst="line">
            <a:avLst/>
          </a:prstGeom>
          <a:ln w="6350">
            <a:solidFill>
              <a:schemeClr val="tx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546D990A-A0D7-434B-9320-6311D017DAA2}"/>
              </a:ext>
            </a:extLst>
          </p:cNvPr>
          <p:cNvCxnSpPr/>
          <p:nvPr userDrawn="1">
            <p:custDataLst>
              <p:tags r:id="rId8"/>
            </p:custDataLst>
          </p:nvPr>
        </p:nvCxnSpPr>
        <p:spPr>
          <a:xfrm>
            <a:off x="554736"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TopLineRight">
            <a:extLst>
              <a:ext uri="{FF2B5EF4-FFF2-40B4-BE49-F238E27FC236}">
                <a16:creationId xmlns:a16="http://schemas.microsoft.com/office/drawing/2014/main" id="{9388C4F9-67A3-422B-89FF-FAD8454A2F57}"/>
              </a:ext>
            </a:extLst>
          </p:cNvPr>
          <p:cNvCxnSpPr/>
          <p:nvPr userDrawn="1">
            <p:custDataLst>
              <p:tags r:id="rId9"/>
            </p:custDataLst>
          </p:nvPr>
        </p:nvCxnSpPr>
        <p:spPr>
          <a:xfrm>
            <a:off x="6573171" y="1181906"/>
            <a:ext cx="5065776" cy="0"/>
          </a:xfrm>
          <a:prstGeom prst="line">
            <a:avLst/>
          </a:prstGeom>
          <a:ln w="6350">
            <a:solidFill>
              <a:schemeClr val="tx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TopLineLeft">
            <a:extLst>
              <a:ext uri="{FF2B5EF4-FFF2-40B4-BE49-F238E27FC236}">
                <a16:creationId xmlns:a16="http://schemas.microsoft.com/office/drawing/2014/main" id="{1C0D7255-5C21-4254-B3DE-6D296E69C5F2}"/>
              </a:ext>
            </a:extLst>
          </p:cNvPr>
          <p:cNvCxnSpPr/>
          <p:nvPr userDrawn="1">
            <p:custDataLst>
              <p:tags r:id="rId10"/>
            </p:custDataLst>
          </p:nvPr>
        </p:nvCxnSpPr>
        <p:spPr>
          <a:xfrm>
            <a:off x="554736"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5. Source" hidden="1">
            <a:extLst>
              <a:ext uri="{FF2B5EF4-FFF2-40B4-BE49-F238E27FC236}">
                <a16:creationId xmlns:a16="http://schemas.microsoft.com/office/drawing/2014/main" id="{4F4B7457-0497-46CF-9E9B-69EB8E74CC15}"/>
              </a:ext>
            </a:extLst>
          </p:cNvPr>
          <p:cNvSpPr txBox="1"/>
          <p:nvPr userDrawn="1">
            <p:custDataLst>
              <p:tags r:id="rId1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16" name="2. Slide Title">
            <a:extLst>
              <a:ext uri="{FF2B5EF4-FFF2-40B4-BE49-F238E27FC236}">
                <a16:creationId xmlns:a16="http://schemas.microsoft.com/office/drawing/2014/main" id="{A6572372-0AB1-4E81-BB71-21DAADA26CB0}"/>
              </a:ext>
            </a:extLst>
          </p:cNvPr>
          <p:cNvSpPr>
            <a:spLocks noGrp="1"/>
          </p:cNvSpPr>
          <p:nvPr>
            <p:ph type="title"/>
            <p:custDataLst>
              <p:tags r:id="rId12"/>
            </p:custDataLst>
          </p:nvPr>
        </p:nvSpPr>
        <p:spPr>
          <a:xfrm>
            <a:off x="554736" y="182372"/>
            <a:ext cx="5065776" cy="731520"/>
          </a:xfrm>
        </p:spPr>
        <p:txBody>
          <a:bodyPr/>
          <a:lstStyle>
            <a:lvl1pPr>
              <a:defRPr>
                <a:solidFill>
                  <a:schemeClr val="tx1"/>
                </a:solidFill>
              </a:defRPr>
            </a:lvl1pPr>
          </a:lstStyle>
          <a:p>
            <a:r>
              <a:rPr lang="en-US"/>
              <a:t>Click to edit Master title style</a:t>
            </a:r>
            <a:endParaRPr lang="en-US" dirty="0"/>
          </a:p>
        </p:txBody>
      </p:sp>
      <p:sp>
        <p:nvSpPr>
          <p:cNvPr id="21" name="3. Subtitle">
            <a:extLst>
              <a:ext uri="{FF2B5EF4-FFF2-40B4-BE49-F238E27FC236}">
                <a16:creationId xmlns:a16="http://schemas.microsoft.com/office/drawing/2014/main" id="{ECA9DF7A-E368-4E06-81DB-9573DB7F92EA}"/>
              </a:ext>
            </a:extLst>
          </p:cNvPr>
          <p:cNvSpPr>
            <a:spLocks noGrp="1"/>
          </p:cNvSpPr>
          <p:nvPr>
            <p:ph type="subTitle" idx="1"/>
            <p:custDataLst>
              <p:tags r:id="rId13"/>
            </p:custDataLst>
          </p:nvPr>
        </p:nvSpPr>
        <p:spPr>
          <a:xfrm>
            <a:off x="554736" y="903861"/>
            <a:ext cx="5065776" cy="276999"/>
          </a:xfrm>
        </p:spPr>
        <p:txBody>
          <a:bodyPr anchor="ctr" anchorCtr="0"/>
          <a:lstStyle>
            <a:lvl1pPr>
              <a:defRPr>
                <a:solidFill>
                  <a:schemeClr val="tx1"/>
                </a:solidFill>
              </a:defRPr>
            </a:lvl1pPr>
          </a:lstStyle>
          <a:p>
            <a:r>
              <a:rPr lang="en-US" sz="1600" dirty="0"/>
              <a:t>Click to edit Master subtitle style</a:t>
            </a:r>
          </a:p>
        </p:txBody>
      </p:sp>
      <p:sp>
        <p:nvSpPr>
          <p:cNvPr id="24" name="1. On-page tracker">
            <a:extLst>
              <a:ext uri="{FF2B5EF4-FFF2-40B4-BE49-F238E27FC236}">
                <a16:creationId xmlns:a16="http://schemas.microsoft.com/office/drawing/2014/main" id="{0343DE71-74EF-4CF3-AB14-F26D42418051}"/>
              </a:ext>
            </a:extLst>
          </p:cNvPr>
          <p:cNvSpPr>
            <a:spLocks noGrp="1"/>
          </p:cNvSpPr>
          <p:nvPr>
            <p:ph type="body" sz="quarter" idx="17" hasCustomPrompt="1"/>
            <p:custDataLst>
              <p:tags r:id="rId14"/>
            </p:custDataLst>
          </p:nvPr>
        </p:nvSpPr>
        <p:spPr>
          <a:xfrm>
            <a:off x="7159752" y="78768"/>
            <a:ext cx="4480560" cy="123111"/>
          </a:xfrm>
        </p:spPr>
        <p:txBody>
          <a:bodyPr anchor="ctr" anchorCtr="0">
            <a:spAutoFit/>
          </a:bodyPr>
          <a:lstStyle>
            <a:lvl1pPr algn="r">
              <a:defRPr sz="800">
                <a:solidFill>
                  <a:schemeClr val="tx2"/>
                </a:solidFill>
                <a:latin typeface="+mn-lt"/>
              </a:defRPr>
            </a:lvl1pPr>
          </a:lstStyle>
          <a:p>
            <a:pPr lvl="0"/>
            <a:r>
              <a:rPr lang="en-US" dirty="0"/>
              <a:t>Chapter › Topic</a:t>
            </a:r>
          </a:p>
        </p:txBody>
      </p:sp>
    </p:spTree>
    <p:extLst>
      <p:ext uri="{BB962C8B-B14F-4D97-AF65-F5344CB8AC3E}">
        <p14:creationId xmlns:p14="http://schemas.microsoft.com/office/powerpoint/2010/main" val="17810949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Reverse Contrast 2/3">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CB55F70-6D9A-415C-82BE-CBDB3A3541E6}"/>
              </a:ext>
            </a:extLst>
          </p:cNvPr>
          <p:cNvGraphicFramePr>
            <a:graphicFrameLocks noChangeAspect="1"/>
          </p:cNvGraphicFramePr>
          <p:nvPr userDrawn="1">
            <p:custDataLst>
              <p:tags r:id="rId2"/>
            </p:custDataLst>
            <p:extLst>
              <p:ext uri="{D42A27DB-BD31-4B8C-83A1-F6EECF244321}">
                <p14:modId xmlns:p14="http://schemas.microsoft.com/office/powerpoint/2010/main" val="2403159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672" name="think-cell Slide" r:id="rId16" imgW="413" imgH="416" progId="TCLayout.ActiveDocument.1">
                  <p:embed/>
                </p:oleObj>
              </mc:Choice>
              <mc:Fallback>
                <p:oleObj name="think-cell Slide" r:id="rId16" imgW="413" imgH="416" progId="TCLayout.ActiveDocument.1">
                  <p:embed/>
                  <p:pic>
                    <p:nvPicPr>
                      <p:cNvPr id="3" name="Object 2" hidden="1">
                        <a:extLst>
                          <a:ext uri="{FF2B5EF4-FFF2-40B4-BE49-F238E27FC236}">
                            <a16:creationId xmlns:a16="http://schemas.microsoft.com/office/drawing/2014/main" id="{FCB55F70-6D9A-415C-82BE-CBDB3A3541E6}"/>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7F893DE-55B2-4BF3-87B6-545011BEFD97}"/>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5702" y="0"/>
            <a:ext cx="436168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AEC46ACE-42CD-4304-9E51-86DBC38CA4EB}"/>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2"/>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2"/>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2"/>
              </a:solidFill>
              <a:latin typeface="+mn-lt"/>
              <a:ea typeface="+mn-ea"/>
              <a:cs typeface="Arial" panose="020B0604020202020204" pitchFamily="34" charset="0"/>
            </a:endParaRPr>
          </a:p>
        </p:txBody>
      </p:sp>
      <p:cxnSp>
        <p:nvCxnSpPr>
          <p:cNvPr id="12" name="BottomLineRight">
            <a:extLst>
              <a:ext uri="{FF2B5EF4-FFF2-40B4-BE49-F238E27FC236}">
                <a16:creationId xmlns:a16="http://schemas.microsoft.com/office/drawing/2014/main" id="{6425396B-5490-4E4D-8EA4-E4AB4F98BF62}"/>
              </a:ext>
            </a:extLst>
          </p:cNvPr>
          <p:cNvCxnSpPr>
            <a:cxnSpLocks/>
          </p:cNvCxnSpPr>
          <p:nvPr userDrawn="1">
            <p:custDataLst>
              <p:tags r:id="rId7"/>
            </p:custDataLst>
          </p:nvPr>
        </p:nvCxnSpPr>
        <p:spPr bwMode="black">
          <a:xfrm>
            <a:off x="554736" y="6453769"/>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BottomLineLeft">
            <a:extLst>
              <a:ext uri="{FF2B5EF4-FFF2-40B4-BE49-F238E27FC236}">
                <a16:creationId xmlns:a16="http://schemas.microsoft.com/office/drawing/2014/main" id="{570396F1-4249-402C-975E-F70778173C25}"/>
              </a:ext>
            </a:extLst>
          </p:cNvPr>
          <p:cNvCxnSpPr>
            <a:cxnSpLocks/>
          </p:cNvCxnSpPr>
          <p:nvPr userDrawn="1">
            <p:custDataLst>
              <p:tags r:id="rId8"/>
            </p:custDataLst>
          </p:nvPr>
        </p:nvCxnSpPr>
        <p:spPr>
          <a:xfrm>
            <a:off x="4672584" y="6453769"/>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Right">
            <a:extLst>
              <a:ext uri="{FF2B5EF4-FFF2-40B4-BE49-F238E27FC236}">
                <a16:creationId xmlns:a16="http://schemas.microsoft.com/office/drawing/2014/main" id="{C5BD98EE-C09E-457E-A028-EBE485145AA3}"/>
              </a:ext>
            </a:extLst>
          </p:cNvPr>
          <p:cNvCxnSpPr>
            <a:cxnSpLocks/>
          </p:cNvCxnSpPr>
          <p:nvPr userDrawn="1">
            <p:custDataLst>
              <p:tags r:id="rId9"/>
            </p:custDataLst>
          </p:nvPr>
        </p:nvCxnSpPr>
        <p:spPr>
          <a:xfrm>
            <a:off x="554736" y="1181906"/>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TopLineLeft">
            <a:extLst>
              <a:ext uri="{FF2B5EF4-FFF2-40B4-BE49-F238E27FC236}">
                <a16:creationId xmlns:a16="http://schemas.microsoft.com/office/drawing/2014/main" id="{47D3FB95-30DE-4983-B5AE-01B80542C0DD}"/>
              </a:ext>
            </a:extLst>
          </p:cNvPr>
          <p:cNvCxnSpPr>
            <a:cxnSpLocks/>
          </p:cNvCxnSpPr>
          <p:nvPr userDrawn="1">
            <p:custDataLst>
              <p:tags r:id="rId10"/>
            </p:custDataLst>
          </p:nvPr>
        </p:nvCxnSpPr>
        <p:spPr>
          <a:xfrm>
            <a:off x="4672584" y="1181906"/>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8" name="5. Source" hidden="1">
            <a:extLst>
              <a:ext uri="{FF2B5EF4-FFF2-40B4-BE49-F238E27FC236}">
                <a16:creationId xmlns:a16="http://schemas.microsoft.com/office/drawing/2014/main" id="{143701BF-655B-4E75-9AF7-14445CDB19BD}"/>
              </a:ext>
            </a:extLst>
          </p:cNvPr>
          <p:cNvSpPr txBox="1"/>
          <p:nvPr userDrawn="1">
            <p:custDataLst>
              <p:tags r:id="rId11"/>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21" name="2. Slide Title">
            <a:extLst>
              <a:ext uri="{FF2B5EF4-FFF2-40B4-BE49-F238E27FC236}">
                <a16:creationId xmlns:a16="http://schemas.microsoft.com/office/drawing/2014/main" id="{61BAB226-116B-4061-AAA6-FA0B19E0A17E}"/>
              </a:ext>
            </a:extLst>
          </p:cNvPr>
          <p:cNvSpPr>
            <a:spLocks noGrp="1"/>
          </p:cNvSpPr>
          <p:nvPr>
            <p:ph type="title"/>
            <p:custDataLst>
              <p:tags r:id="rId12"/>
            </p:custDataLst>
          </p:nvPr>
        </p:nvSpPr>
        <p:spPr>
          <a:xfrm>
            <a:off x="554736" y="2743200"/>
            <a:ext cx="3465576" cy="770400"/>
          </a:xfrm>
        </p:spPr>
        <p:txBody>
          <a:bodyPr/>
          <a:lstStyle>
            <a:lvl1pPr>
              <a:defRPr>
                <a:solidFill>
                  <a:schemeClr val="tx1"/>
                </a:solidFill>
              </a:defRPr>
            </a:lvl1pPr>
          </a:lstStyle>
          <a:p>
            <a:r>
              <a:rPr lang="en-US" dirty="0"/>
              <a:t>Click to edit Master title style</a:t>
            </a:r>
          </a:p>
        </p:txBody>
      </p:sp>
      <p:sp>
        <p:nvSpPr>
          <p:cNvPr id="22" name="3. Subtitle">
            <a:extLst>
              <a:ext uri="{FF2B5EF4-FFF2-40B4-BE49-F238E27FC236}">
                <a16:creationId xmlns:a16="http://schemas.microsoft.com/office/drawing/2014/main" id="{901EC9FA-65C7-4AC6-A9AC-B43BD4264291}"/>
              </a:ext>
            </a:extLst>
          </p:cNvPr>
          <p:cNvSpPr>
            <a:spLocks noGrp="1"/>
          </p:cNvSpPr>
          <p:nvPr>
            <p:ph type="subTitle" idx="1"/>
            <p:custDataLst>
              <p:tags r:id="rId13"/>
            </p:custDataLst>
          </p:nvPr>
        </p:nvSpPr>
        <p:spPr>
          <a:xfrm>
            <a:off x="554736" y="3661200"/>
            <a:ext cx="3465576" cy="244800"/>
          </a:xfrm>
        </p:spPr>
        <p:txBody>
          <a:bodyPr anchor="ctr" anchorCtr="0"/>
          <a:lstStyle>
            <a:lvl1pPr>
              <a:defRPr>
                <a:solidFill>
                  <a:schemeClr val="tx1"/>
                </a:solidFill>
              </a:defRPr>
            </a:lvl1pPr>
          </a:lstStyle>
          <a:p>
            <a:r>
              <a:rPr lang="en-US" sz="1600" dirty="0"/>
              <a:t>Click to edit Master subtitle style</a:t>
            </a:r>
          </a:p>
        </p:txBody>
      </p:sp>
      <p:sp>
        <p:nvSpPr>
          <p:cNvPr id="23" name="1. On-page tracker">
            <a:extLst>
              <a:ext uri="{FF2B5EF4-FFF2-40B4-BE49-F238E27FC236}">
                <a16:creationId xmlns:a16="http://schemas.microsoft.com/office/drawing/2014/main" id="{A75CDD39-93AC-4160-B69B-06F75E5A85A6}"/>
              </a:ext>
            </a:extLst>
          </p:cNvPr>
          <p:cNvSpPr>
            <a:spLocks noGrp="1"/>
          </p:cNvSpPr>
          <p:nvPr>
            <p:ph type="body" sz="quarter" idx="17" hasCustomPrompt="1"/>
            <p:custDataLst>
              <p:tags r:id="rId14"/>
            </p:custDataLst>
          </p:nvPr>
        </p:nvSpPr>
        <p:spPr>
          <a:xfrm>
            <a:off x="7159752" y="78768"/>
            <a:ext cx="4480560" cy="123111"/>
          </a:xfrm>
        </p:spPr>
        <p:txBody>
          <a:bodyPr anchor="ctr" anchorCtr="0">
            <a:spAutoFit/>
          </a:bodyPr>
          <a:lstStyle>
            <a:lvl1pPr algn="r">
              <a:defRPr sz="800">
                <a:solidFill>
                  <a:schemeClr val="tx2"/>
                </a:solidFill>
                <a:latin typeface="+mn-lt"/>
              </a:defRPr>
            </a:lvl1pPr>
          </a:lstStyle>
          <a:p>
            <a:pPr lvl="0"/>
            <a:r>
              <a:rPr lang="en-US" dirty="0"/>
              <a:t>Chapter › Topic</a:t>
            </a:r>
          </a:p>
        </p:txBody>
      </p:sp>
    </p:spTree>
    <p:extLst>
      <p:ext uri="{BB962C8B-B14F-4D97-AF65-F5344CB8AC3E}">
        <p14:creationId xmlns:p14="http://schemas.microsoft.com/office/powerpoint/2010/main" val="24480180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Reverse Contrast 3/4">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CB55F70-6D9A-415C-82BE-CBDB3A3541E6}"/>
              </a:ext>
            </a:extLst>
          </p:cNvPr>
          <p:cNvGraphicFramePr>
            <a:graphicFrameLocks noChangeAspect="1"/>
          </p:cNvGraphicFramePr>
          <p:nvPr userDrawn="1">
            <p:custDataLst>
              <p:tags r:id="rId2"/>
            </p:custDataLst>
            <p:extLst>
              <p:ext uri="{D42A27DB-BD31-4B8C-83A1-F6EECF244321}">
                <p14:modId xmlns:p14="http://schemas.microsoft.com/office/powerpoint/2010/main" val="30004188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6696" name="think-cell Slide" r:id="rId16" imgW="413" imgH="416" progId="TCLayout.ActiveDocument.1">
                  <p:embed/>
                </p:oleObj>
              </mc:Choice>
              <mc:Fallback>
                <p:oleObj name="think-cell Slide" r:id="rId16" imgW="413" imgH="416" progId="TCLayout.ActiveDocument.1">
                  <p:embed/>
                  <p:pic>
                    <p:nvPicPr>
                      <p:cNvPr id="3" name="Object 2" hidden="1">
                        <a:extLst>
                          <a:ext uri="{FF2B5EF4-FFF2-40B4-BE49-F238E27FC236}">
                            <a16:creationId xmlns:a16="http://schemas.microsoft.com/office/drawing/2014/main" id="{FCB55F70-6D9A-415C-82BE-CBDB3A3541E6}"/>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7F893DE-55B2-4BF3-87B6-545011BEFD97}"/>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5702" y="0"/>
            <a:ext cx="3410584"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AEC46ACE-42CD-4304-9E51-86DBC38CA4EB}"/>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2"/>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2"/>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2"/>
              </a:solidFill>
              <a:latin typeface="+mn-lt"/>
              <a:ea typeface="+mn-ea"/>
              <a:cs typeface="Arial" panose="020B0604020202020204" pitchFamily="34" charset="0"/>
            </a:endParaRPr>
          </a:p>
        </p:txBody>
      </p:sp>
      <p:cxnSp>
        <p:nvCxnSpPr>
          <p:cNvPr id="12" name="BottomLineRight">
            <a:extLst>
              <a:ext uri="{FF2B5EF4-FFF2-40B4-BE49-F238E27FC236}">
                <a16:creationId xmlns:a16="http://schemas.microsoft.com/office/drawing/2014/main" id="{6425396B-5490-4E4D-8EA4-E4AB4F98BF62}"/>
              </a:ext>
            </a:extLst>
          </p:cNvPr>
          <p:cNvCxnSpPr>
            <a:cxnSpLocks/>
          </p:cNvCxnSpPr>
          <p:nvPr userDrawn="1">
            <p:custDataLst>
              <p:tags r:id="rId7"/>
            </p:custDataLst>
          </p:nvPr>
        </p:nvCxnSpPr>
        <p:spPr bwMode="black">
          <a:xfrm>
            <a:off x="554736" y="6453769"/>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BottomLineLeft">
            <a:extLst>
              <a:ext uri="{FF2B5EF4-FFF2-40B4-BE49-F238E27FC236}">
                <a16:creationId xmlns:a16="http://schemas.microsoft.com/office/drawing/2014/main" id="{570396F1-4249-402C-975E-F70778173C25}"/>
              </a:ext>
            </a:extLst>
          </p:cNvPr>
          <p:cNvCxnSpPr>
            <a:cxnSpLocks/>
          </p:cNvCxnSpPr>
          <p:nvPr userDrawn="1">
            <p:custDataLst>
              <p:tags r:id="rId8"/>
            </p:custDataLst>
          </p:nvPr>
        </p:nvCxnSpPr>
        <p:spPr>
          <a:xfrm>
            <a:off x="3715757" y="6453769"/>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Right">
            <a:extLst>
              <a:ext uri="{FF2B5EF4-FFF2-40B4-BE49-F238E27FC236}">
                <a16:creationId xmlns:a16="http://schemas.microsoft.com/office/drawing/2014/main" id="{C5BD98EE-C09E-457E-A028-EBE485145AA3}"/>
              </a:ext>
            </a:extLst>
          </p:cNvPr>
          <p:cNvCxnSpPr>
            <a:cxnSpLocks/>
          </p:cNvCxnSpPr>
          <p:nvPr userDrawn="1">
            <p:custDataLst>
              <p:tags r:id="rId9"/>
            </p:custDataLst>
          </p:nvPr>
        </p:nvCxnSpPr>
        <p:spPr>
          <a:xfrm>
            <a:off x="554736" y="1181906"/>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TopLineLeft">
            <a:extLst>
              <a:ext uri="{FF2B5EF4-FFF2-40B4-BE49-F238E27FC236}">
                <a16:creationId xmlns:a16="http://schemas.microsoft.com/office/drawing/2014/main" id="{47D3FB95-30DE-4983-B5AE-01B80542C0DD}"/>
              </a:ext>
            </a:extLst>
          </p:cNvPr>
          <p:cNvCxnSpPr>
            <a:cxnSpLocks/>
          </p:cNvCxnSpPr>
          <p:nvPr userDrawn="1">
            <p:custDataLst>
              <p:tags r:id="rId10"/>
            </p:custDataLst>
          </p:nvPr>
        </p:nvCxnSpPr>
        <p:spPr>
          <a:xfrm>
            <a:off x="3715757" y="1181906"/>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8" name="5. Source" hidden="1">
            <a:extLst>
              <a:ext uri="{FF2B5EF4-FFF2-40B4-BE49-F238E27FC236}">
                <a16:creationId xmlns:a16="http://schemas.microsoft.com/office/drawing/2014/main" id="{143701BF-655B-4E75-9AF7-14445CDB19BD}"/>
              </a:ext>
            </a:extLst>
          </p:cNvPr>
          <p:cNvSpPr txBox="1"/>
          <p:nvPr userDrawn="1">
            <p:custDataLst>
              <p:tags r:id="rId11"/>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24" name="2. Slide Title">
            <a:extLst>
              <a:ext uri="{FF2B5EF4-FFF2-40B4-BE49-F238E27FC236}">
                <a16:creationId xmlns:a16="http://schemas.microsoft.com/office/drawing/2014/main" id="{931FDB32-E5DC-4F7F-A1B1-FB3CC830903E}"/>
              </a:ext>
            </a:extLst>
          </p:cNvPr>
          <p:cNvSpPr>
            <a:spLocks noGrp="1"/>
          </p:cNvSpPr>
          <p:nvPr>
            <p:ph type="title" hasCustomPrompt="1"/>
            <p:custDataLst>
              <p:tags r:id="rId12"/>
            </p:custDataLst>
          </p:nvPr>
        </p:nvSpPr>
        <p:spPr>
          <a:xfrm>
            <a:off x="554736" y="2743200"/>
            <a:ext cx="2514600" cy="770400"/>
          </a:xfrm>
        </p:spPr>
        <p:txBody>
          <a:bodyPr/>
          <a:lstStyle>
            <a:lvl1pPr>
              <a:defRPr>
                <a:solidFill>
                  <a:schemeClr val="tx1"/>
                </a:solidFill>
              </a:defRPr>
            </a:lvl1pPr>
          </a:lstStyle>
          <a:p>
            <a:r>
              <a:rPr lang="en-US" dirty="0"/>
              <a:t>Click to edit title style</a:t>
            </a:r>
          </a:p>
        </p:txBody>
      </p:sp>
      <p:sp>
        <p:nvSpPr>
          <p:cNvPr id="25" name="3. Subtitle">
            <a:extLst>
              <a:ext uri="{FF2B5EF4-FFF2-40B4-BE49-F238E27FC236}">
                <a16:creationId xmlns:a16="http://schemas.microsoft.com/office/drawing/2014/main" id="{04057707-3F89-441E-A13E-6FCB40A78D50}"/>
              </a:ext>
            </a:extLst>
          </p:cNvPr>
          <p:cNvSpPr>
            <a:spLocks noGrp="1"/>
          </p:cNvSpPr>
          <p:nvPr>
            <p:ph type="subTitle" idx="1" hasCustomPrompt="1"/>
            <p:custDataLst>
              <p:tags r:id="rId13"/>
            </p:custDataLst>
          </p:nvPr>
        </p:nvSpPr>
        <p:spPr>
          <a:xfrm>
            <a:off x="554736" y="3661200"/>
            <a:ext cx="2514600" cy="493200"/>
          </a:xfrm>
        </p:spPr>
        <p:txBody>
          <a:bodyPr anchor="ctr" anchorCtr="0"/>
          <a:lstStyle>
            <a:lvl1pPr>
              <a:defRPr>
                <a:solidFill>
                  <a:schemeClr val="tx1"/>
                </a:solidFill>
              </a:defRPr>
            </a:lvl1pPr>
          </a:lstStyle>
          <a:p>
            <a:r>
              <a:rPr lang="en-US" sz="1600" dirty="0"/>
              <a:t>Click to edit subtitle style</a:t>
            </a:r>
          </a:p>
        </p:txBody>
      </p:sp>
      <p:sp>
        <p:nvSpPr>
          <p:cNvPr id="26" name="1. On-page tracker">
            <a:extLst>
              <a:ext uri="{FF2B5EF4-FFF2-40B4-BE49-F238E27FC236}">
                <a16:creationId xmlns:a16="http://schemas.microsoft.com/office/drawing/2014/main" id="{95F50EB6-435E-4A8C-B188-9BE2198DB2B9}"/>
              </a:ext>
            </a:extLst>
          </p:cNvPr>
          <p:cNvSpPr>
            <a:spLocks noGrp="1"/>
          </p:cNvSpPr>
          <p:nvPr>
            <p:ph type="body" sz="quarter" idx="17" hasCustomPrompt="1"/>
            <p:custDataLst>
              <p:tags r:id="rId14"/>
            </p:custDataLst>
          </p:nvPr>
        </p:nvSpPr>
        <p:spPr>
          <a:xfrm>
            <a:off x="7159752" y="78768"/>
            <a:ext cx="4480560" cy="123111"/>
          </a:xfrm>
        </p:spPr>
        <p:txBody>
          <a:bodyPr anchor="ctr" anchorCtr="0">
            <a:spAutoFit/>
          </a:bodyPr>
          <a:lstStyle>
            <a:lvl1pPr algn="r">
              <a:defRPr sz="800">
                <a:solidFill>
                  <a:schemeClr val="tx2"/>
                </a:solidFill>
                <a:latin typeface="+mn-lt"/>
              </a:defRPr>
            </a:lvl1pPr>
          </a:lstStyle>
          <a:p>
            <a:pPr lvl="0"/>
            <a:r>
              <a:rPr lang="en-US" dirty="0"/>
              <a:t>Chapter › Topic</a:t>
            </a:r>
          </a:p>
        </p:txBody>
      </p:sp>
    </p:spTree>
    <p:extLst>
      <p:ext uri="{BB962C8B-B14F-4D97-AF65-F5344CB8AC3E}">
        <p14:creationId xmlns:p14="http://schemas.microsoft.com/office/powerpoint/2010/main" val="29610467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ntrast 3-line">
    <p:spTree>
      <p:nvGrpSpPr>
        <p:cNvPr id="1" name=""/>
        <p:cNvGrpSpPr/>
        <p:nvPr/>
      </p:nvGrpSpPr>
      <p:grpSpPr>
        <a:xfrm>
          <a:off x="0" y="0"/>
          <a:ext cx="0" cy="0"/>
          <a:chOff x="0" y="0"/>
          <a:chExt cx="0" cy="0"/>
        </a:xfrm>
      </p:grpSpPr>
      <p:cxnSp>
        <p:nvCxnSpPr>
          <p:cNvPr id="103" name="BottomLine">
            <a:extLst>
              <a:ext uri="{FF2B5EF4-FFF2-40B4-BE49-F238E27FC236}">
                <a16:creationId xmlns:a16="http://schemas.microsoft.com/office/drawing/2014/main" id="{1A205B6C-F79D-4193-9FCF-230AF1D51716}"/>
              </a:ext>
            </a:extLst>
          </p:cNvPr>
          <p:cNvCxnSpPr/>
          <p:nvPr userDrawn="1">
            <p:custDataLst>
              <p:tags r:id="rId1"/>
            </p:custDataLst>
          </p:nvPr>
        </p:nvCxnSpPr>
        <p:spPr>
          <a:xfrm>
            <a:off x="554736" y="6453769"/>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
            <a:extLst>
              <a:ext uri="{FF2B5EF4-FFF2-40B4-BE49-F238E27FC236}">
                <a16:creationId xmlns:a16="http://schemas.microsoft.com/office/drawing/2014/main" id="{CB6CF5F8-7994-4E97-9AE6-6C98CE30967C}"/>
              </a:ext>
            </a:extLst>
          </p:cNvPr>
          <p:cNvCxnSpPr/>
          <p:nvPr userDrawn="1">
            <p:custDataLst>
              <p:tags r:id="rId2"/>
            </p:custDataLst>
          </p:nvPr>
        </p:nvCxnSpPr>
        <p:spPr>
          <a:xfrm>
            <a:off x="554736" y="1181906"/>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4" name="SlideLogoText">
            <a:extLst>
              <a:ext uri="{FF2B5EF4-FFF2-40B4-BE49-F238E27FC236}">
                <a16:creationId xmlns:a16="http://schemas.microsoft.com/office/drawing/2014/main" id="{B789CE62-716F-47B1-B8FE-60436A1FA5A7}"/>
              </a:ext>
            </a:extLst>
          </p:cNvPr>
          <p:cNvSpPr txBox="1"/>
          <p:nvPr userDrawn="1">
            <p:custDataLst>
              <p:tags r:id="rId3"/>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5" name="Slide Number">
            <a:extLst>
              <a:ext uri="{FF2B5EF4-FFF2-40B4-BE49-F238E27FC236}">
                <a16:creationId xmlns:a16="http://schemas.microsoft.com/office/drawing/2014/main" id="{0AA537C7-2883-43C1-848C-3A4E9645077F}"/>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5"/>
            </p:custDataLst>
          </p:nvPr>
        </p:nvSpPr>
        <p:spPr>
          <a:xfrm>
            <a:off x="554736" y="175171"/>
            <a:ext cx="11082528" cy="989512"/>
          </a:xfrm>
        </p:spPr>
        <p:txBody>
          <a:bodyPr>
            <a:noAutofit/>
          </a:bodyPr>
          <a:lstStyle>
            <a:lvl1pPr>
              <a:defRPr/>
            </a:lvl1pPr>
          </a:lstStyle>
          <a:p>
            <a:r>
              <a:rPr lang="en-US" dirty="0"/>
              <a:t>Click to edit Master title style</a:t>
            </a:r>
          </a:p>
        </p:txBody>
      </p:sp>
      <p:sp>
        <p:nvSpPr>
          <p:cNvPr id="10" name="5. Source" hidden="1">
            <a:extLst>
              <a:ext uri="{FF2B5EF4-FFF2-40B4-BE49-F238E27FC236}">
                <a16:creationId xmlns:a16="http://schemas.microsoft.com/office/drawing/2014/main" id="{67B1A162-B59D-4B89-B39B-FBDD9E751175}"/>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9" name="1. On-page tracker">
            <a:extLst>
              <a:ext uri="{FF2B5EF4-FFF2-40B4-BE49-F238E27FC236}">
                <a16:creationId xmlns:a16="http://schemas.microsoft.com/office/drawing/2014/main" id="{4511BB28-C86B-4C18-B1A3-EF33CF458B8E}"/>
              </a:ext>
            </a:extLst>
          </p:cNvPr>
          <p:cNvSpPr>
            <a:spLocks noGrp="1"/>
          </p:cNvSpPr>
          <p:nvPr>
            <p:ph type="body" sz="quarter" idx="17" hasCustomPrompt="1"/>
            <p:custDataLst>
              <p:tags r:id="rId7"/>
            </p:custDataLst>
          </p:nvPr>
        </p:nvSpPr>
        <p:spPr>
          <a:xfrm>
            <a:off x="7159752" y="78768"/>
            <a:ext cx="4480560" cy="123111"/>
          </a:xfrm>
        </p:spPr>
        <p:txBody>
          <a:bodyPr anchor="ctr" anchorCtr="0">
            <a:spAutoFit/>
          </a:bodyPr>
          <a:lstStyle>
            <a:lvl1pPr algn="r">
              <a:defRPr sz="800">
                <a:solidFill>
                  <a:schemeClr val="tx1"/>
                </a:solidFill>
                <a:latin typeface="+mn-lt"/>
              </a:defRPr>
            </a:lvl1pPr>
          </a:lstStyle>
          <a:p>
            <a:pPr lvl="0"/>
            <a:r>
              <a:rPr lang="en-US" dirty="0"/>
              <a:t>Chapter › Topic</a:t>
            </a:r>
          </a:p>
        </p:txBody>
      </p:sp>
    </p:spTree>
    <p:extLst>
      <p:ext uri="{BB962C8B-B14F-4D97-AF65-F5344CB8AC3E}">
        <p14:creationId xmlns:p14="http://schemas.microsoft.com/office/powerpoint/2010/main" val="15464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op Left">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1706563"/>
            <a:ext cx="3813048" cy="694944"/>
          </a:xfrm>
          <a:prstGeom prst="rect">
            <a:avLst/>
          </a:prstGeom>
        </p:spPr>
        <p:txBody>
          <a:bodyPr anchor="t">
            <a:noAutofit/>
          </a:bodyPr>
          <a:lstStyle>
            <a:lvl1pPr>
              <a:lnSpc>
                <a:spcPct val="90000"/>
              </a:lnSpc>
              <a:defRPr>
                <a:ln w="6350" cap="flat">
                  <a:noFill/>
                  <a:miter lim="800000"/>
                </a:ln>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EFB4BF85-6002-4998-80DC-DC1B92544D1D}"/>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0E2D5DBB-C1B8-4A27-836D-C2E6D553234D}"/>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8" name="1. On-page tracker">
            <a:extLst>
              <a:ext uri="{FF2B5EF4-FFF2-40B4-BE49-F238E27FC236}">
                <a16:creationId xmlns:a16="http://schemas.microsoft.com/office/drawing/2014/main" id="{2382874E-5BAC-44EB-9C53-2930F0FC66DC}"/>
              </a:ext>
            </a:extLst>
          </p:cNvPr>
          <p:cNvSpPr>
            <a:spLocks noGrp="1"/>
          </p:cNvSpPr>
          <p:nvPr>
            <p:ph type="body" sz="quarter" idx="17" hasCustomPrompt="1"/>
            <p:custDataLst>
              <p:tags r:id="rId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8524986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ntrast Custom">
    <p:spTree>
      <p:nvGrpSpPr>
        <p:cNvPr id="1" name=""/>
        <p:cNvGrpSpPr/>
        <p:nvPr/>
      </p:nvGrpSpPr>
      <p:grpSpPr>
        <a:xfrm>
          <a:off x="0" y="0"/>
          <a:ext cx="0" cy="0"/>
          <a:chOff x="0" y="0"/>
          <a:chExt cx="0" cy="0"/>
        </a:xfrm>
      </p:grpSpPr>
      <p:sp>
        <p:nvSpPr>
          <p:cNvPr id="4" name="SlideLogoText">
            <a:extLst>
              <a:ext uri="{FF2B5EF4-FFF2-40B4-BE49-F238E27FC236}">
                <a16:creationId xmlns:a16="http://schemas.microsoft.com/office/drawing/2014/main" id="{2F705A80-1DB0-43C3-A71A-9587E6BCC3AD}"/>
              </a:ext>
            </a:extLst>
          </p:cNvPr>
          <p:cNvSpPr txBox="1"/>
          <p:nvPr userDrawn="1">
            <p:custDataLst>
              <p:tags r:id="rId1"/>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McKinsey &amp; Company</a:t>
            </a:r>
          </a:p>
        </p:txBody>
      </p:sp>
      <p:sp>
        <p:nvSpPr>
          <p:cNvPr id="5" name="Slide Number">
            <a:extLst>
              <a:ext uri="{FF2B5EF4-FFF2-40B4-BE49-F238E27FC236}">
                <a16:creationId xmlns:a16="http://schemas.microsoft.com/office/drawing/2014/main" id="{4833D5AF-2A75-4978-AA54-00BA594BBA72}"/>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48684DB6-320C-4E95-A29C-791B412C8164}"/>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7" name="1. On-page tracker">
            <a:extLst>
              <a:ext uri="{FF2B5EF4-FFF2-40B4-BE49-F238E27FC236}">
                <a16:creationId xmlns:a16="http://schemas.microsoft.com/office/drawing/2014/main" id="{AD9436C5-E5F5-42BD-9013-D04449180E92}"/>
              </a:ext>
            </a:extLst>
          </p:cNvPr>
          <p:cNvSpPr>
            <a:spLocks noGrp="1"/>
          </p:cNvSpPr>
          <p:nvPr>
            <p:ph type="body" sz="quarter" idx="17" hasCustomPrompt="1"/>
            <p:custDataLst>
              <p:tags r:id="rId4"/>
            </p:custDataLst>
          </p:nvPr>
        </p:nvSpPr>
        <p:spPr>
          <a:xfrm>
            <a:off x="7159752" y="78768"/>
            <a:ext cx="4480560" cy="123111"/>
          </a:xfrm>
        </p:spPr>
        <p:txBody>
          <a:bodyPr anchor="ctr" anchorCtr="0">
            <a:spAutoFit/>
          </a:bodyPr>
          <a:lstStyle>
            <a:lvl1pPr algn="r">
              <a:defRPr sz="800">
                <a:solidFill>
                  <a:schemeClr val="tx1"/>
                </a:solidFill>
                <a:latin typeface="+mn-lt"/>
              </a:defRPr>
            </a:lvl1pPr>
          </a:lstStyle>
          <a:p>
            <a:pPr lvl="0"/>
            <a:r>
              <a:rPr lang="en-US" dirty="0"/>
              <a:t>Chapter › Topic</a:t>
            </a:r>
          </a:p>
        </p:txBody>
      </p:sp>
    </p:spTree>
    <p:extLst>
      <p:ext uri="{BB962C8B-B14F-4D97-AF65-F5344CB8AC3E}">
        <p14:creationId xmlns:p14="http://schemas.microsoft.com/office/powerpoint/2010/main" val="3196490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ntrast En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491B0EE-37B4-4A8C-9C8F-48909747EA09}"/>
              </a:ext>
            </a:extLst>
          </p:cNvPr>
          <p:cNvGraphicFramePr>
            <a:graphicFrameLocks noChangeAspect="1"/>
          </p:cNvGraphicFramePr>
          <p:nvPr userDrawn="1">
            <p:custDataLst>
              <p:tags r:id="rId2"/>
            </p:custDataLst>
            <p:extLst>
              <p:ext uri="{D42A27DB-BD31-4B8C-83A1-F6EECF244321}">
                <p14:modId xmlns:p14="http://schemas.microsoft.com/office/powerpoint/2010/main" val="33844785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720" name="think-cell Slide" r:id="rId7" imgW="344" imgH="344" progId="TCLayout.ActiveDocument.1">
                  <p:embed/>
                </p:oleObj>
              </mc:Choice>
              <mc:Fallback>
                <p:oleObj name="think-cell Slide" r:id="rId7" imgW="344" imgH="344" progId="TCLayout.ActiveDocument.1">
                  <p:embed/>
                  <p:pic>
                    <p:nvPicPr>
                      <p:cNvPr id="2" name="Object 1" hidden="1">
                        <a:extLst>
                          <a:ext uri="{FF2B5EF4-FFF2-40B4-BE49-F238E27FC236}">
                            <a16:creationId xmlns:a16="http://schemas.microsoft.com/office/drawing/2014/main" id="{D491B0EE-37B4-4A8C-9C8F-48909747EA09}"/>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pic>
        <p:nvPicPr>
          <p:cNvPr id="11" name="Partnership">
            <a:extLst>
              <a:ext uri="{FF2B5EF4-FFF2-40B4-BE49-F238E27FC236}">
                <a16:creationId xmlns:a16="http://schemas.microsoft.com/office/drawing/2014/main" id="{FCA4B8D5-471D-4239-A62C-7BEFF7AC42FA}"/>
              </a:ext>
            </a:extLst>
          </p:cNvPr>
          <p:cNvPicPr>
            <a:picLocks noChangeAspect="1"/>
          </p:cNvPicPr>
          <p:nvPr userDrawn="1"/>
        </p:nvPicPr>
        <p:blipFill>
          <a:blip r:embed="rId9"/>
          <a:stretch>
            <a:fillRect/>
          </a:stretch>
        </p:blipFill>
        <p:spPr>
          <a:xfrm>
            <a:off x="0" y="0"/>
            <a:ext cx="12192000" cy="6858000"/>
          </a:xfrm>
          <a:prstGeom prst="rect">
            <a:avLst/>
          </a:prstGeom>
        </p:spPr>
      </p:pic>
      <p:grpSp>
        <p:nvGrpSpPr>
          <p:cNvPr id="6" name="LogoImage">
            <a:extLst>
              <a:ext uri="{FF2B5EF4-FFF2-40B4-BE49-F238E27FC236}">
                <a16:creationId xmlns:a16="http://schemas.microsoft.com/office/drawing/2014/main" id="{280FE25E-C8A9-4A63-9254-D200989A2E09}"/>
              </a:ext>
            </a:extLst>
          </p:cNvPr>
          <p:cNvGrpSpPr>
            <a:grpSpLocks noChangeAspect="1"/>
          </p:cNvGrpSpPr>
          <p:nvPr userDrawn="1">
            <p:custDataLst>
              <p:tags r:id="rId3"/>
            </p:custDataLst>
          </p:nvPr>
        </p:nvGrpSpPr>
        <p:grpSpPr bwMode="black">
          <a:xfrm>
            <a:off x="549271" y="481161"/>
            <a:ext cx="1893202" cy="585216"/>
            <a:chOff x="0" y="973"/>
            <a:chExt cx="7680" cy="2374"/>
          </a:xfrm>
        </p:grpSpPr>
        <p:sp>
          <p:nvSpPr>
            <p:cNvPr id="8" name="AutoShape 3">
              <a:extLst>
                <a:ext uri="{FF2B5EF4-FFF2-40B4-BE49-F238E27FC236}">
                  <a16:creationId xmlns:a16="http://schemas.microsoft.com/office/drawing/2014/main" id="{FD120780-E7D0-42EA-AB5A-363335299EBE}"/>
                </a:ext>
              </a:extLst>
            </p:cNvPr>
            <p:cNvSpPr>
              <a:spLocks noChangeAspect="1" noChangeArrowheads="1" noTextEdit="1"/>
            </p:cNvSpPr>
            <p:nvPr userDrawn="1"/>
          </p:nvSpPr>
          <p:spPr bwMode="black">
            <a:xfrm>
              <a:off x="0" y="973"/>
              <a:ext cx="7680" cy="2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9" name="Freeform 5">
              <a:extLst>
                <a:ext uri="{FF2B5EF4-FFF2-40B4-BE49-F238E27FC236}">
                  <a16:creationId xmlns:a16="http://schemas.microsoft.com/office/drawing/2014/main" id="{A9C60168-96E8-4CC3-91EC-B2F7F57959D9}"/>
                </a:ext>
              </a:extLst>
            </p:cNvPr>
            <p:cNvSpPr>
              <a:spLocks noEditPoints="1"/>
            </p:cNvSpPr>
            <p:nvPr userDrawn="1"/>
          </p:nvSpPr>
          <p:spPr bwMode="black">
            <a:xfrm>
              <a:off x="0" y="974"/>
              <a:ext cx="7680" cy="2373"/>
            </a:xfrm>
            <a:custGeom>
              <a:avLst/>
              <a:gdLst>
                <a:gd name="T0" fmla="*/ 4209 w 15155"/>
                <a:gd name="T1" fmla="*/ 2986 h 4678"/>
                <a:gd name="T2" fmla="*/ 3707 w 15155"/>
                <a:gd name="T3" fmla="*/ 2422 h 4678"/>
                <a:gd name="T4" fmla="*/ 3712 w 15155"/>
                <a:gd name="T5" fmla="*/ 2340 h 4678"/>
                <a:gd name="T6" fmla="*/ 4724 w 15155"/>
                <a:gd name="T7" fmla="*/ 4124 h 4678"/>
                <a:gd name="T8" fmla="*/ 3330 w 15155"/>
                <a:gd name="T9" fmla="*/ 3521 h 4678"/>
                <a:gd name="T10" fmla="*/ 5673 w 15155"/>
                <a:gd name="T11" fmla="*/ 3002 h 4678"/>
                <a:gd name="T12" fmla="*/ 6627 w 15155"/>
                <a:gd name="T13" fmla="*/ 2408 h 4678"/>
                <a:gd name="T14" fmla="*/ 6279 w 15155"/>
                <a:gd name="T15" fmla="*/ 4007 h 4678"/>
                <a:gd name="T16" fmla="*/ 10270 w 15155"/>
                <a:gd name="T17" fmla="*/ 3073 h 4678"/>
                <a:gd name="T18" fmla="*/ 10801 w 15155"/>
                <a:gd name="T19" fmla="*/ 4678 h 4678"/>
                <a:gd name="T20" fmla="*/ 11466 w 15155"/>
                <a:gd name="T21" fmla="*/ 3537 h 4678"/>
                <a:gd name="T22" fmla="*/ 10602 w 15155"/>
                <a:gd name="T23" fmla="*/ 3405 h 4678"/>
                <a:gd name="T24" fmla="*/ 14762 w 15155"/>
                <a:gd name="T25" fmla="*/ 3073 h 4678"/>
                <a:gd name="T26" fmla="*/ 14505 w 15155"/>
                <a:gd name="T27" fmla="*/ 2986 h 4678"/>
                <a:gd name="T28" fmla="*/ 14145 w 15155"/>
                <a:gd name="T29" fmla="*/ 4620 h 4678"/>
                <a:gd name="T30" fmla="*/ 15155 w 15155"/>
                <a:gd name="T31" fmla="*/ 2986 h 4678"/>
                <a:gd name="T32" fmla="*/ 10231 w 15155"/>
                <a:gd name="T33" fmla="*/ 4037 h 4678"/>
                <a:gd name="T34" fmla="*/ 9005 w 15155"/>
                <a:gd name="T35" fmla="*/ 2961 h 4678"/>
                <a:gd name="T36" fmla="*/ 8378 w 15155"/>
                <a:gd name="T37" fmla="*/ 3194 h 4678"/>
                <a:gd name="T38" fmla="*/ 8775 w 15155"/>
                <a:gd name="T39" fmla="*/ 4037 h 4678"/>
                <a:gd name="T40" fmla="*/ 9107 w 15155"/>
                <a:gd name="T41" fmla="*/ 3916 h 4678"/>
                <a:gd name="T42" fmla="*/ 9439 w 15155"/>
                <a:gd name="T43" fmla="*/ 4037 h 4678"/>
                <a:gd name="T44" fmla="*/ 9712 w 15155"/>
                <a:gd name="T45" fmla="*/ 4037 h 4678"/>
                <a:gd name="T46" fmla="*/ 7962 w 15155"/>
                <a:gd name="T47" fmla="*/ 3741 h 4678"/>
                <a:gd name="T48" fmla="*/ 7962 w 15155"/>
                <a:gd name="T49" fmla="*/ 3741 h 4678"/>
                <a:gd name="T50" fmla="*/ 12654 w 15155"/>
                <a:gd name="T51" fmla="*/ 2986 h 4678"/>
                <a:gd name="T52" fmla="*/ 12586 w 15155"/>
                <a:gd name="T53" fmla="*/ 4036 h 4678"/>
                <a:gd name="T54" fmla="*/ 11780 w 15155"/>
                <a:gd name="T55" fmla="*/ 3367 h 4678"/>
                <a:gd name="T56" fmla="*/ 11871 w 15155"/>
                <a:gd name="T57" fmla="*/ 4146 h 4678"/>
                <a:gd name="T58" fmla="*/ 13060 w 15155"/>
                <a:gd name="T59" fmla="*/ 3917 h 4678"/>
                <a:gd name="T60" fmla="*/ 13423 w 15155"/>
                <a:gd name="T61" fmla="*/ 4037 h 4678"/>
                <a:gd name="T62" fmla="*/ 12250 w 15155"/>
                <a:gd name="T63" fmla="*/ 3787 h 4678"/>
                <a:gd name="T64" fmla="*/ 12250 w 15155"/>
                <a:gd name="T65" fmla="*/ 3787 h 4678"/>
                <a:gd name="T66" fmla="*/ 8758 w 15155"/>
                <a:gd name="T67" fmla="*/ 1080 h 4678"/>
                <a:gd name="T68" fmla="*/ 8559 w 15155"/>
                <a:gd name="T69" fmla="*/ 1013 h 4678"/>
                <a:gd name="T70" fmla="*/ 9105 w 15155"/>
                <a:gd name="T71" fmla="*/ 2310 h 4678"/>
                <a:gd name="T72" fmla="*/ 9553 w 15155"/>
                <a:gd name="T73" fmla="*/ 626 h 4678"/>
                <a:gd name="T74" fmla="*/ 9293 w 15155"/>
                <a:gd name="T75" fmla="*/ 713 h 4678"/>
                <a:gd name="T76" fmla="*/ 8947 w 15155"/>
                <a:gd name="T77" fmla="*/ 843 h 4678"/>
                <a:gd name="T78" fmla="*/ 5105 w 15155"/>
                <a:gd name="T79" fmla="*/ 349 h 4678"/>
                <a:gd name="T80" fmla="*/ 3793 w 15155"/>
                <a:gd name="T81" fmla="*/ 882 h 4678"/>
                <a:gd name="T82" fmla="*/ 5848 w 15155"/>
                <a:gd name="T83" fmla="*/ 981 h 4678"/>
                <a:gd name="T84" fmla="*/ 6211 w 15155"/>
                <a:gd name="T85" fmla="*/ 1763 h 4678"/>
                <a:gd name="T86" fmla="*/ 6296 w 15155"/>
                <a:gd name="T87" fmla="*/ 601 h 4678"/>
                <a:gd name="T88" fmla="*/ 5638 w 15155"/>
                <a:gd name="T89" fmla="*/ 833 h 4678"/>
                <a:gd name="T90" fmla="*/ 4836 w 15155"/>
                <a:gd name="T91" fmla="*/ 625 h 4678"/>
                <a:gd name="T92" fmla="*/ 4778 w 15155"/>
                <a:gd name="T93" fmla="*/ 1676 h 4678"/>
                <a:gd name="T94" fmla="*/ 4692 w 15155"/>
                <a:gd name="T95" fmla="*/ 0 h 4678"/>
                <a:gd name="T96" fmla="*/ 3614 w 15155"/>
                <a:gd name="T97" fmla="*/ 221 h 4678"/>
                <a:gd name="T98" fmla="*/ 3236 w 15155"/>
                <a:gd name="T99" fmla="*/ 88 h 4678"/>
                <a:gd name="T100" fmla="*/ 3836 w 15155"/>
                <a:gd name="T101" fmla="*/ 1763 h 4678"/>
                <a:gd name="T102" fmla="*/ 7219 w 15155"/>
                <a:gd name="T103" fmla="*/ 683 h 4678"/>
                <a:gd name="T104" fmla="*/ 7226 w 15155"/>
                <a:gd name="T105" fmla="*/ 598 h 4678"/>
                <a:gd name="T106" fmla="*/ 6952 w 15155"/>
                <a:gd name="T107" fmla="*/ 1361 h 4678"/>
                <a:gd name="T108" fmla="*/ 7720 w 15155"/>
                <a:gd name="T109" fmla="*/ 1446 h 4678"/>
                <a:gd name="T110" fmla="*/ 3049 w 15155"/>
                <a:gd name="T111" fmla="*/ 753 h 4678"/>
                <a:gd name="T112" fmla="*/ 2703 w 15155"/>
                <a:gd name="T113" fmla="*/ 1584 h 4678"/>
                <a:gd name="T114" fmla="*/ 87 w 15155"/>
                <a:gd name="T115" fmla="*/ 88 h 4678"/>
                <a:gd name="T116" fmla="*/ 549 w 15155"/>
                <a:gd name="T117" fmla="*/ 1763 h 4678"/>
                <a:gd name="T118" fmla="*/ 1609 w 15155"/>
                <a:gd name="T119" fmla="*/ 259 h 4678"/>
                <a:gd name="T120" fmla="*/ 2069 w 15155"/>
                <a:gd name="T121" fmla="*/ 1676 h 4678"/>
                <a:gd name="T122" fmla="*/ 2070 w 15155"/>
                <a:gd name="T123" fmla="*/ 0 h 4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55" h="4678">
                  <a:moveTo>
                    <a:pt x="4451" y="3751"/>
                  </a:moveTo>
                  <a:cubicBezTo>
                    <a:pt x="4549" y="3607"/>
                    <a:pt x="4604" y="3438"/>
                    <a:pt x="4609" y="3264"/>
                  </a:cubicBezTo>
                  <a:cubicBezTo>
                    <a:pt x="4611" y="3211"/>
                    <a:pt x="4732" y="3072"/>
                    <a:pt x="4766" y="3072"/>
                  </a:cubicBezTo>
                  <a:cubicBezTo>
                    <a:pt x="4834" y="3072"/>
                    <a:pt x="4834" y="3072"/>
                    <a:pt x="4834" y="3072"/>
                  </a:cubicBezTo>
                  <a:cubicBezTo>
                    <a:pt x="4834" y="2986"/>
                    <a:pt x="4834" y="2986"/>
                    <a:pt x="4834" y="2986"/>
                  </a:cubicBezTo>
                  <a:cubicBezTo>
                    <a:pt x="4209" y="2986"/>
                    <a:pt x="4209" y="2986"/>
                    <a:pt x="4209" y="2986"/>
                  </a:cubicBezTo>
                  <a:cubicBezTo>
                    <a:pt x="4209" y="3073"/>
                    <a:pt x="4209" y="3073"/>
                    <a:pt x="4209" y="3073"/>
                  </a:cubicBezTo>
                  <a:cubicBezTo>
                    <a:pt x="4380" y="3078"/>
                    <a:pt x="4487" y="3175"/>
                    <a:pt x="4487" y="3337"/>
                  </a:cubicBezTo>
                  <a:cubicBezTo>
                    <a:pt x="4487" y="3482"/>
                    <a:pt x="4463" y="3591"/>
                    <a:pt x="4395" y="3702"/>
                  </a:cubicBezTo>
                  <a:cubicBezTo>
                    <a:pt x="4155" y="3489"/>
                    <a:pt x="3882" y="3230"/>
                    <a:pt x="3654" y="2986"/>
                  </a:cubicBezTo>
                  <a:cubicBezTo>
                    <a:pt x="3501" y="2928"/>
                    <a:pt x="3404" y="2814"/>
                    <a:pt x="3404" y="2673"/>
                  </a:cubicBezTo>
                  <a:cubicBezTo>
                    <a:pt x="3404" y="2514"/>
                    <a:pt x="3518" y="2422"/>
                    <a:pt x="3707" y="2422"/>
                  </a:cubicBezTo>
                  <a:cubicBezTo>
                    <a:pt x="3942" y="2422"/>
                    <a:pt x="4116" y="2659"/>
                    <a:pt x="4116" y="2777"/>
                  </a:cubicBezTo>
                  <a:cubicBezTo>
                    <a:pt x="4191" y="2777"/>
                    <a:pt x="4191" y="2777"/>
                    <a:pt x="4191" y="2777"/>
                  </a:cubicBezTo>
                  <a:cubicBezTo>
                    <a:pt x="4191" y="2362"/>
                    <a:pt x="4191" y="2362"/>
                    <a:pt x="4191" y="2362"/>
                  </a:cubicBezTo>
                  <a:cubicBezTo>
                    <a:pt x="4116" y="2362"/>
                    <a:pt x="4116" y="2362"/>
                    <a:pt x="4116" y="2362"/>
                  </a:cubicBezTo>
                  <a:cubicBezTo>
                    <a:pt x="4097" y="2391"/>
                    <a:pt x="4074" y="2393"/>
                    <a:pt x="4034" y="2393"/>
                  </a:cubicBezTo>
                  <a:cubicBezTo>
                    <a:pt x="3959" y="2393"/>
                    <a:pt x="3874" y="2340"/>
                    <a:pt x="3712" y="2340"/>
                  </a:cubicBezTo>
                  <a:cubicBezTo>
                    <a:pt x="3453" y="2340"/>
                    <a:pt x="3288" y="2480"/>
                    <a:pt x="3288" y="2732"/>
                  </a:cubicBezTo>
                  <a:cubicBezTo>
                    <a:pt x="3288" y="2887"/>
                    <a:pt x="3346" y="2991"/>
                    <a:pt x="3431" y="3100"/>
                  </a:cubicBezTo>
                  <a:cubicBezTo>
                    <a:pt x="3253" y="3219"/>
                    <a:pt x="3146" y="3420"/>
                    <a:pt x="3148" y="3634"/>
                  </a:cubicBezTo>
                  <a:cubicBezTo>
                    <a:pt x="3148" y="3944"/>
                    <a:pt x="3421" y="4155"/>
                    <a:pt x="3707" y="4155"/>
                  </a:cubicBezTo>
                  <a:cubicBezTo>
                    <a:pt x="3966" y="4155"/>
                    <a:pt x="4145" y="4080"/>
                    <a:pt x="4286" y="3944"/>
                  </a:cubicBezTo>
                  <a:cubicBezTo>
                    <a:pt x="4431" y="4078"/>
                    <a:pt x="4552" y="4124"/>
                    <a:pt x="4724" y="4124"/>
                  </a:cubicBezTo>
                  <a:cubicBezTo>
                    <a:pt x="4913" y="4124"/>
                    <a:pt x="4913" y="4124"/>
                    <a:pt x="4913" y="4124"/>
                  </a:cubicBezTo>
                  <a:cubicBezTo>
                    <a:pt x="4913" y="4036"/>
                    <a:pt x="4913" y="4036"/>
                    <a:pt x="4913" y="4036"/>
                  </a:cubicBezTo>
                  <a:cubicBezTo>
                    <a:pt x="4809" y="4036"/>
                    <a:pt x="4809" y="4036"/>
                    <a:pt x="4809" y="4036"/>
                  </a:cubicBezTo>
                  <a:cubicBezTo>
                    <a:pt x="4685" y="3947"/>
                    <a:pt x="4565" y="3852"/>
                    <a:pt x="4451" y="3751"/>
                  </a:cubicBezTo>
                  <a:close/>
                  <a:moveTo>
                    <a:pt x="3851" y="4015"/>
                  </a:moveTo>
                  <a:cubicBezTo>
                    <a:pt x="3599" y="4015"/>
                    <a:pt x="3330" y="3772"/>
                    <a:pt x="3330" y="3521"/>
                  </a:cubicBezTo>
                  <a:cubicBezTo>
                    <a:pt x="3330" y="3339"/>
                    <a:pt x="3378" y="3243"/>
                    <a:pt x="3470" y="3148"/>
                  </a:cubicBezTo>
                  <a:cubicBezTo>
                    <a:pt x="3707" y="3414"/>
                    <a:pt x="3962" y="3664"/>
                    <a:pt x="4233" y="3896"/>
                  </a:cubicBezTo>
                  <a:cubicBezTo>
                    <a:pt x="4134" y="3971"/>
                    <a:pt x="4008" y="4015"/>
                    <a:pt x="3851" y="4015"/>
                  </a:cubicBezTo>
                  <a:close/>
                  <a:moveTo>
                    <a:pt x="6279" y="4007"/>
                  </a:moveTo>
                  <a:cubicBezTo>
                    <a:pt x="5920" y="4007"/>
                    <a:pt x="5707" y="3758"/>
                    <a:pt x="5678" y="3450"/>
                  </a:cubicBezTo>
                  <a:cubicBezTo>
                    <a:pt x="5664" y="3301"/>
                    <a:pt x="5663" y="3151"/>
                    <a:pt x="5673" y="3002"/>
                  </a:cubicBezTo>
                  <a:cubicBezTo>
                    <a:pt x="5705" y="2605"/>
                    <a:pt x="5887" y="2435"/>
                    <a:pt x="6192" y="2435"/>
                  </a:cubicBezTo>
                  <a:cubicBezTo>
                    <a:pt x="6523" y="2435"/>
                    <a:pt x="6726" y="2803"/>
                    <a:pt x="6726" y="2985"/>
                  </a:cubicBezTo>
                  <a:cubicBezTo>
                    <a:pt x="6801" y="2985"/>
                    <a:pt x="6801" y="2985"/>
                    <a:pt x="6801" y="2985"/>
                  </a:cubicBezTo>
                  <a:cubicBezTo>
                    <a:pt x="6801" y="2362"/>
                    <a:pt x="6801" y="2362"/>
                    <a:pt x="6801" y="2362"/>
                  </a:cubicBezTo>
                  <a:cubicBezTo>
                    <a:pt x="6736" y="2362"/>
                    <a:pt x="6736" y="2362"/>
                    <a:pt x="6736" y="2362"/>
                  </a:cubicBezTo>
                  <a:cubicBezTo>
                    <a:pt x="6709" y="2393"/>
                    <a:pt x="6683" y="2408"/>
                    <a:pt x="6627" y="2408"/>
                  </a:cubicBezTo>
                  <a:cubicBezTo>
                    <a:pt x="6489" y="2408"/>
                    <a:pt x="6370" y="2330"/>
                    <a:pt x="6181" y="2330"/>
                  </a:cubicBezTo>
                  <a:cubicBezTo>
                    <a:pt x="5687" y="2330"/>
                    <a:pt x="5392" y="2732"/>
                    <a:pt x="5392" y="3236"/>
                  </a:cubicBezTo>
                  <a:cubicBezTo>
                    <a:pt x="5392" y="3740"/>
                    <a:pt x="5719" y="4156"/>
                    <a:pt x="6225" y="4156"/>
                  </a:cubicBezTo>
                  <a:cubicBezTo>
                    <a:pt x="6577" y="4156"/>
                    <a:pt x="6824" y="3967"/>
                    <a:pt x="6937" y="3652"/>
                  </a:cubicBezTo>
                  <a:cubicBezTo>
                    <a:pt x="6845" y="3652"/>
                    <a:pt x="6845" y="3652"/>
                    <a:pt x="6845" y="3652"/>
                  </a:cubicBezTo>
                  <a:cubicBezTo>
                    <a:pt x="6731" y="3884"/>
                    <a:pt x="6583" y="4007"/>
                    <a:pt x="6279" y="4007"/>
                  </a:cubicBezTo>
                  <a:close/>
                  <a:moveTo>
                    <a:pt x="11018" y="2957"/>
                  </a:moveTo>
                  <a:cubicBezTo>
                    <a:pt x="10830" y="2957"/>
                    <a:pt x="10704" y="3037"/>
                    <a:pt x="10605" y="3221"/>
                  </a:cubicBezTo>
                  <a:cubicBezTo>
                    <a:pt x="10566" y="2986"/>
                    <a:pt x="10566" y="2986"/>
                    <a:pt x="10566" y="2986"/>
                  </a:cubicBezTo>
                  <a:cubicBezTo>
                    <a:pt x="10195" y="2986"/>
                    <a:pt x="10195" y="2986"/>
                    <a:pt x="10195" y="2986"/>
                  </a:cubicBezTo>
                  <a:cubicBezTo>
                    <a:pt x="10195" y="3073"/>
                    <a:pt x="10195" y="3073"/>
                    <a:pt x="10195" y="3073"/>
                  </a:cubicBezTo>
                  <a:cubicBezTo>
                    <a:pt x="10270" y="3073"/>
                    <a:pt x="10270" y="3073"/>
                    <a:pt x="10270" y="3073"/>
                  </a:cubicBezTo>
                  <a:cubicBezTo>
                    <a:pt x="10304" y="3073"/>
                    <a:pt x="10391" y="3158"/>
                    <a:pt x="10391" y="3194"/>
                  </a:cubicBezTo>
                  <a:cubicBezTo>
                    <a:pt x="10391" y="4470"/>
                    <a:pt x="10391" y="4470"/>
                    <a:pt x="10391" y="4470"/>
                  </a:cubicBezTo>
                  <a:cubicBezTo>
                    <a:pt x="10391" y="4508"/>
                    <a:pt x="10304" y="4591"/>
                    <a:pt x="10270" y="4591"/>
                  </a:cubicBezTo>
                  <a:cubicBezTo>
                    <a:pt x="10195" y="4591"/>
                    <a:pt x="10195" y="4591"/>
                    <a:pt x="10195" y="4591"/>
                  </a:cubicBezTo>
                  <a:cubicBezTo>
                    <a:pt x="10195" y="4678"/>
                    <a:pt x="10195" y="4678"/>
                    <a:pt x="10195" y="4678"/>
                  </a:cubicBezTo>
                  <a:cubicBezTo>
                    <a:pt x="10801" y="4678"/>
                    <a:pt x="10801" y="4678"/>
                    <a:pt x="10801" y="4678"/>
                  </a:cubicBezTo>
                  <a:cubicBezTo>
                    <a:pt x="10801" y="4591"/>
                    <a:pt x="10801" y="4591"/>
                    <a:pt x="10801" y="4591"/>
                  </a:cubicBezTo>
                  <a:cubicBezTo>
                    <a:pt x="10726" y="4591"/>
                    <a:pt x="10726" y="4591"/>
                    <a:pt x="10726" y="4591"/>
                  </a:cubicBezTo>
                  <a:cubicBezTo>
                    <a:pt x="10694" y="4591"/>
                    <a:pt x="10605" y="4508"/>
                    <a:pt x="10605" y="4470"/>
                  </a:cubicBezTo>
                  <a:cubicBezTo>
                    <a:pt x="10605" y="3922"/>
                    <a:pt x="10605" y="3922"/>
                    <a:pt x="10605" y="3922"/>
                  </a:cubicBezTo>
                  <a:cubicBezTo>
                    <a:pt x="10687" y="4070"/>
                    <a:pt x="10793" y="4147"/>
                    <a:pt x="10994" y="4147"/>
                  </a:cubicBezTo>
                  <a:cubicBezTo>
                    <a:pt x="11272" y="4147"/>
                    <a:pt x="11466" y="3888"/>
                    <a:pt x="11466" y="3537"/>
                  </a:cubicBezTo>
                  <a:cubicBezTo>
                    <a:pt x="11466" y="3186"/>
                    <a:pt x="11297" y="2957"/>
                    <a:pt x="11018" y="2957"/>
                  </a:cubicBezTo>
                  <a:close/>
                  <a:moveTo>
                    <a:pt x="11246" y="3722"/>
                  </a:moveTo>
                  <a:cubicBezTo>
                    <a:pt x="11222" y="3903"/>
                    <a:pt x="11130" y="4027"/>
                    <a:pt x="10934" y="4027"/>
                  </a:cubicBezTo>
                  <a:cubicBezTo>
                    <a:pt x="10753" y="4029"/>
                    <a:pt x="10604" y="3884"/>
                    <a:pt x="10602" y="3703"/>
                  </a:cubicBezTo>
                  <a:cubicBezTo>
                    <a:pt x="10602" y="3701"/>
                    <a:pt x="10602" y="3698"/>
                    <a:pt x="10602" y="3695"/>
                  </a:cubicBezTo>
                  <a:cubicBezTo>
                    <a:pt x="10602" y="3405"/>
                    <a:pt x="10602" y="3405"/>
                    <a:pt x="10602" y="3405"/>
                  </a:cubicBezTo>
                  <a:cubicBezTo>
                    <a:pt x="10658" y="3225"/>
                    <a:pt x="10767" y="3092"/>
                    <a:pt x="10961" y="3092"/>
                  </a:cubicBezTo>
                  <a:cubicBezTo>
                    <a:pt x="11125" y="3092"/>
                    <a:pt x="11224" y="3208"/>
                    <a:pt x="11249" y="3390"/>
                  </a:cubicBezTo>
                  <a:cubicBezTo>
                    <a:pt x="11262" y="3500"/>
                    <a:pt x="11261" y="3612"/>
                    <a:pt x="11246" y="3722"/>
                  </a:cubicBezTo>
                  <a:close/>
                  <a:moveTo>
                    <a:pt x="14693" y="2986"/>
                  </a:moveTo>
                  <a:cubicBezTo>
                    <a:pt x="14693" y="3073"/>
                    <a:pt x="14693" y="3073"/>
                    <a:pt x="14693" y="3073"/>
                  </a:cubicBezTo>
                  <a:cubicBezTo>
                    <a:pt x="14762" y="3073"/>
                    <a:pt x="14762" y="3073"/>
                    <a:pt x="14762" y="3073"/>
                  </a:cubicBezTo>
                  <a:cubicBezTo>
                    <a:pt x="14794" y="3073"/>
                    <a:pt x="14864" y="3153"/>
                    <a:pt x="14862" y="3199"/>
                  </a:cubicBezTo>
                  <a:cubicBezTo>
                    <a:pt x="14610" y="3758"/>
                    <a:pt x="14610" y="3758"/>
                    <a:pt x="14610" y="3758"/>
                  </a:cubicBezTo>
                  <a:cubicBezTo>
                    <a:pt x="14335" y="3196"/>
                    <a:pt x="14335" y="3196"/>
                    <a:pt x="14335" y="3196"/>
                  </a:cubicBezTo>
                  <a:cubicBezTo>
                    <a:pt x="14335" y="3154"/>
                    <a:pt x="14403" y="3073"/>
                    <a:pt x="14434" y="3073"/>
                  </a:cubicBezTo>
                  <a:cubicBezTo>
                    <a:pt x="14505" y="3073"/>
                    <a:pt x="14505" y="3073"/>
                    <a:pt x="14505" y="3073"/>
                  </a:cubicBezTo>
                  <a:cubicBezTo>
                    <a:pt x="14505" y="2986"/>
                    <a:pt x="14505" y="2986"/>
                    <a:pt x="14505" y="2986"/>
                  </a:cubicBezTo>
                  <a:cubicBezTo>
                    <a:pt x="13889" y="2986"/>
                    <a:pt x="13889" y="2986"/>
                    <a:pt x="13889" y="2986"/>
                  </a:cubicBezTo>
                  <a:cubicBezTo>
                    <a:pt x="13889" y="3073"/>
                    <a:pt x="13889" y="3073"/>
                    <a:pt x="13889" y="3073"/>
                  </a:cubicBezTo>
                  <a:cubicBezTo>
                    <a:pt x="13940" y="3073"/>
                    <a:pt x="13940" y="3073"/>
                    <a:pt x="13940" y="3073"/>
                  </a:cubicBezTo>
                  <a:cubicBezTo>
                    <a:pt x="13969" y="3073"/>
                    <a:pt x="14068" y="3167"/>
                    <a:pt x="14087" y="3204"/>
                  </a:cubicBezTo>
                  <a:cubicBezTo>
                    <a:pt x="14489" y="3995"/>
                    <a:pt x="14489" y="3995"/>
                    <a:pt x="14489" y="3995"/>
                  </a:cubicBezTo>
                  <a:cubicBezTo>
                    <a:pt x="14145" y="4620"/>
                    <a:pt x="14145" y="4620"/>
                    <a:pt x="14145" y="4620"/>
                  </a:cubicBezTo>
                  <a:cubicBezTo>
                    <a:pt x="14245" y="4671"/>
                    <a:pt x="14245" y="4671"/>
                    <a:pt x="14245" y="4671"/>
                  </a:cubicBezTo>
                  <a:cubicBezTo>
                    <a:pt x="14584" y="4030"/>
                    <a:pt x="14584" y="4030"/>
                    <a:pt x="14584" y="4030"/>
                  </a:cubicBezTo>
                  <a:cubicBezTo>
                    <a:pt x="14968" y="3199"/>
                    <a:pt x="14968" y="3199"/>
                    <a:pt x="14968" y="3199"/>
                  </a:cubicBezTo>
                  <a:cubicBezTo>
                    <a:pt x="14993" y="3161"/>
                    <a:pt x="15075" y="3073"/>
                    <a:pt x="15102" y="3073"/>
                  </a:cubicBezTo>
                  <a:cubicBezTo>
                    <a:pt x="15155" y="3073"/>
                    <a:pt x="15155" y="3073"/>
                    <a:pt x="15155" y="3073"/>
                  </a:cubicBezTo>
                  <a:cubicBezTo>
                    <a:pt x="15155" y="2986"/>
                    <a:pt x="15155" y="2986"/>
                    <a:pt x="15155" y="2986"/>
                  </a:cubicBezTo>
                  <a:lnTo>
                    <a:pt x="14693" y="2986"/>
                  </a:lnTo>
                  <a:close/>
                  <a:moveTo>
                    <a:pt x="9712" y="4037"/>
                  </a:moveTo>
                  <a:cubicBezTo>
                    <a:pt x="9647" y="4037"/>
                    <a:pt x="9647" y="4037"/>
                    <a:pt x="9647" y="4037"/>
                  </a:cubicBezTo>
                  <a:cubicBezTo>
                    <a:pt x="9647" y="4124"/>
                    <a:pt x="9647" y="4124"/>
                    <a:pt x="9647" y="4124"/>
                  </a:cubicBezTo>
                  <a:cubicBezTo>
                    <a:pt x="10231" y="4124"/>
                    <a:pt x="10231" y="4124"/>
                    <a:pt x="10231" y="4124"/>
                  </a:cubicBezTo>
                  <a:cubicBezTo>
                    <a:pt x="10231" y="4037"/>
                    <a:pt x="10231" y="4037"/>
                    <a:pt x="10231" y="4037"/>
                  </a:cubicBezTo>
                  <a:cubicBezTo>
                    <a:pt x="10165" y="4037"/>
                    <a:pt x="10165" y="4037"/>
                    <a:pt x="10165" y="4037"/>
                  </a:cubicBezTo>
                  <a:cubicBezTo>
                    <a:pt x="10131" y="4037"/>
                    <a:pt x="10044" y="3954"/>
                    <a:pt x="10044" y="3916"/>
                  </a:cubicBezTo>
                  <a:cubicBezTo>
                    <a:pt x="10044" y="3288"/>
                    <a:pt x="10044" y="3288"/>
                    <a:pt x="10044" y="3288"/>
                  </a:cubicBezTo>
                  <a:cubicBezTo>
                    <a:pt x="10044" y="3080"/>
                    <a:pt x="9904" y="2964"/>
                    <a:pt x="9732" y="2964"/>
                  </a:cubicBezTo>
                  <a:cubicBezTo>
                    <a:pt x="9538" y="2964"/>
                    <a:pt x="9448" y="3066"/>
                    <a:pt x="9308" y="3204"/>
                  </a:cubicBezTo>
                  <a:cubicBezTo>
                    <a:pt x="9287" y="3044"/>
                    <a:pt x="9158" y="2961"/>
                    <a:pt x="9005" y="2961"/>
                  </a:cubicBezTo>
                  <a:cubicBezTo>
                    <a:pt x="8804" y="2961"/>
                    <a:pt x="8720" y="3068"/>
                    <a:pt x="8589" y="3206"/>
                  </a:cubicBezTo>
                  <a:cubicBezTo>
                    <a:pt x="8544" y="2986"/>
                    <a:pt x="8544" y="2986"/>
                    <a:pt x="8544" y="2986"/>
                  </a:cubicBezTo>
                  <a:cubicBezTo>
                    <a:pt x="8192" y="2986"/>
                    <a:pt x="8192" y="2986"/>
                    <a:pt x="8192" y="2986"/>
                  </a:cubicBezTo>
                  <a:cubicBezTo>
                    <a:pt x="8192" y="3073"/>
                    <a:pt x="8192" y="3073"/>
                    <a:pt x="8192" y="3073"/>
                  </a:cubicBezTo>
                  <a:cubicBezTo>
                    <a:pt x="8257" y="3073"/>
                    <a:pt x="8257" y="3073"/>
                    <a:pt x="8257" y="3073"/>
                  </a:cubicBezTo>
                  <a:cubicBezTo>
                    <a:pt x="8291" y="3073"/>
                    <a:pt x="8378" y="3158"/>
                    <a:pt x="8378" y="3194"/>
                  </a:cubicBezTo>
                  <a:cubicBezTo>
                    <a:pt x="8378" y="3916"/>
                    <a:pt x="8378" y="3916"/>
                    <a:pt x="8378" y="3916"/>
                  </a:cubicBezTo>
                  <a:cubicBezTo>
                    <a:pt x="8378" y="3954"/>
                    <a:pt x="8291" y="4037"/>
                    <a:pt x="8257" y="4037"/>
                  </a:cubicBezTo>
                  <a:cubicBezTo>
                    <a:pt x="8192" y="4037"/>
                    <a:pt x="8192" y="4037"/>
                    <a:pt x="8192" y="4037"/>
                  </a:cubicBezTo>
                  <a:cubicBezTo>
                    <a:pt x="8192" y="4124"/>
                    <a:pt x="8192" y="4124"/>
                    <a:pt x="8192" y="4124"/>
                  </a:cubicBezTo>
                  <a:cubicBezTo>
                    <a:pt x="8775" y="4124"/>
                    <a:pt x="8775" y="4124"/>
                    <a:pt x="8775" y="4124"/>
                  </a:cubicBezTo>
                  <a:cubicBezTo>
                    <a:pt x="8775" y="4037"/>
                    <a:pt x="8775" y="4037"/>
                    <a:pt x="8775" y="4037"/>
                  </a:cubicBezTo>
                  <a:cubicBezTo>
                    <a:pt x="8710" y="4037"/>
                    <a:pt x="8710" y="4037"/>
                    <a:pt x="8710" y="4037"/>
                  </a:cubicBezTo>
                  <a:cubicBezTo>
                    <a:pt x="8676" y="4037"/>
                    <a:pt x="8589" y="3954"/>
                    <a:pt x="8589" y="3916"/>
                  </a:cubicBezTo>
                  <a:cubicBezTo>
                    <a:pt x="8589" y="3330"/>
                    <a:pt x="8589" y="3330"/>
                    <a:pt x="8589" y="3330"/>
                  </a:cubicBezTo>
                  <a:cubicBezTo>
                    <a:pt x="8589" y="3252"/>
                    <a:pt x="8775" y="3099"/>
                    <a:pt x="8925" y="3099"/>
                  </a:cubicBezTo>
                  <a:cubicBezTo>
                    <a:pt x="9049" y="3099"/>
                    <a:pt x="9107" y="3177"/>
                    <a:pt x="9107" y="3288"/>
                  </a:cubicBezTo>
                  <a:cubicBezTo>
                    <a:pt x="9107" y="3916"/>
                    <a:pt x="9107" y="3916"/>
                    <a:pt x="9107" y="3916"/>
                  </a:cubicBezTo>
                  <a:cubicBezTo>
                    <a:pt x="9107" y="3954"/>
                    <a:pt x="9020" y="4037"/>
                    <a:pt x="8986" y="4037"/>
                  </a:cubicBezTo>
                  <a:cubicBezTo>
                    <a:pt x="8921" y="4037"/>
                    <a:pt x="8921" y="4037"/>
                    <a:pt x="8921" y="4037"/>
                  </a:cubicBezTo>
                  <a:cubicBezTo>
                    <a:pt x="8921" y="4124"/>
                    <a:pt x="8921" y="4124"/>
                    <a:pt x="8921" y="4124"/>
                  </a:cubicBezTo>
                  <a:cubicBezTo>
                    <a:pt x="9504" y="4124"/>
                    <a:pt x="9504" y="4124"/>
                    <a:pt x="9504" y="4124"/>
                  </a:cubicBezTo>
                  <a:cubicBezTo>
                    <a:pt x="9504" y="4037"/>
                    <a:pt x="9504" y="4037"/>
                    <a:pt x="9504" y="4037"/>
                  </a:cubicBezTo>
                  <a:cubicBezTo>
                    <a:pt x="9439" y="4037"/>
                    <a:pt x="9439" y="4037"/>
                    <a:pt x="9439" y="4037"/>
                  </a:cubicBezTo>
                  <a:cubicBezTo>
                    <a:pt x="9405" y="4037"/>
                    <a:pt x="9318" y="3954"/>
                    <a:pt x="9318" y="3916"/>
                  </a:cubicBezTo>
                  <a:cubicBezTo>
                    <a:pt x="9318" y="3323"/>
                    <a:pt x="9318" y="3323"/>
                    <a:pt x="9318" y="3323"/>
                  </a:cubicBezTo>
                  <a:cubicBezTo>
                    <a:pt x="9318" y="3246"/>
                    <a:pt x="9504" y="3101"/>
                    <a:pt x="9654" y="3101"/>
                  </a:cubicBezTo>
                  <a:cubicBezTo>
                    <a:pt x="9778" y="3101"/>
                    <a:pt x="9833" y="3178"/>
                    <a:pt x="9833" y="3289"/>
                  </a:cubicBezTo>
                  <a:cubicBezTo>
                    <a:pt x="9833" y="3917"/>
                    <a:pt x="9833" y="3917"/>
                    <a:pt x="9833" y="3917"/>
                  </a:cubicBezTo>
                  <a:cubicBezTo>
                    <a:pt x="9833" y="3954"/>
                    <a:pt x="9746" y="4037"/>
                    <a:pt x="9712" y="4037"/>
                  </a:cubicBezTo>
                  <a:close/>
                  <a:moveTo>
                    <a:pt x="7623" y="2957"/>
                  </a:moveTo>
                  <a:cubicBezTo>
                    <a:pt x="7320" y="2957"/>
                    <a:pt x="7051" y="3184"/>
                    <a:pt x="7051" y="3555"/>
                  </a:cubicBezTo>
                  <a:cubicBezTo>
                    <a:pt x="7051" y="3926"/>
                    <a:pt x="7320" y="4156"/>
                    <a:pt x="7623" y="4156"/>
                  </a:cubicBezTo>
                  <a:cubicBezTo>
                    <a:pt x="7925" y="4156"/>
                    <a:pt x="8192" y="3926"/>
                    <a:pt x="8192" y="3555"/>
                  </a:cubicBezTo>
                  <a:cubicBezTo>
                    <a:pt x="8192" y="3185"/>
                    <a:pt x="7925" y="2957"/>
                    <a:pt x="7623" y="2957"/>
                  </a:cubicBezTo>
                  <a:close/>
                  <a:moveTo>
                    <a:pt x="7962" y="3741"/>
                  </a:moveTo>
                  <a:cubicBezTo>
                    <a:pt x="7940" y="3920"/>
                    <a:pt x="7841" y="4044"/>
                    <a:pt x="7625" y="4044"/>
                  </a:cubicBezTo>
                  <a:cubicBezTo>
                    <a:pt x="7415" y="4044"/>
                    <a:pt x="7315" y="3916"/>
                    <a:pt x="7289" y="3739"/>
                  </a:cubicBezTo>
                  <a:cubicBezTo>
                    <a:pt x="7272" y="3613"/>
                    <a:pt x="7272" y="3485"/>
                    <a:pt x="7289" y="3359"/>
                  </a:cubicBezTo>
                  <a:cubicBezTo>
                    <a:pt x="7315" y="3177"/>
                    <a:pt x="7420" y="3056"/>
                    <a:pt x="7625" y="3056"/>
                  </a:cubicBezTo>
                  <a:cubicBezTo>
                    <a:pt x="7839" y="3056"/>
                    <a:pt x="7940" y="3177"/>
                    <a:pt x="7962" y="3361"/>
                  </a:cubicBezTo>
                  <a:cubicBezTo>
                    <a:pt x="7976" y="3487"/>
                    <a:pt x="7976" y="3615"/>
                    <a:pt x="7962" y="3741"/>
                  </a:cubicBezTo>
                  <a:close/>
                  <a:moveTo>
                    <a:pt x="13826" y="3916"/>
                  </a:moveTo>
                  <a:cubicBezTo>
                    <a:pt x="13826" y="3288"/>
                    <a:pt x="13826" y="3288"/>
                    <a:pt x="13826" y="3288"/>
                  </a:cubicBezTo>
                  <a:cubicBezTo>
                    <a:pt x="13826" y="3092"/>
                    <a:pt x="13685" y="2961"/>
                    <a:pt x="13509" y="2961"/>
                  </a:cubicBezTo>
                  <a:cubicBezTo>
                    <a:pt x="13303" y="2961"/>
                    <a:pt x="13196" y="3080"/>
                    <a:pt x="13058" y="3221"/>
                  </a:cubicBezTo>
                  <a:cubicBezTo>
                    <a:pt x="13016" y="2986"/>
                    <a:pt x="13016" y="2986"/>
                    <a:pt x="13016" y="2986"/>
                  </a:cubicBezTo>
                  <a:cubicBezTo>
                    <a:pt x="12654" y="2986"/>
                    <a:pt x="12654" y="2986"/>
                    <a:pt x="12654" y="2986"/>
                  </a:cubicBezTo>
                  <a:cubicBezTo>
                    <a:pt x="12654" y="3073"/>
                    <a:pt x="12654" y="3073"/>
                    <a:pt x="12654" y="3073"/>
                  </a:cubicBezTo>
                  <a:cubicBezTo>
                    <a:pt x="12724" y="3073"/>
                    <a:pt x="12724" y="3073"/>
                    <a:pt x="12724" y="3073"/>
                  </a:cubicBezTo>
                  <a:cubicBezTo>
                    <a:pt x="12758" y="3073"/>
                    <a:pt x="12850" y="3158"/>
                    <a:pt x="12850" y="3194"/>
                  </a:cubicBezTo>
                  <a:cubicBezTo>
                    <a:pt x="12850" y="3915"/>
                    <a:pt x="12850" y="3915"/>
                    <a:pt x="12850" y="3915"/>
                  </a:cubicBezTo>
                  <a:cubicBezTo>
                    <a:pt x="12850" y="3954"/>
                    <a:pt x="12758" y="4036"/>
                    <a:pt x="12724" y="4036"/>
                  </a:cubicBezTo>
                  <a:cubicBezTo>
                    <a:pt x="12586" y="4036"/>
                    <a:pt x="12586" y="4036"/>
                    <a:pt x="12586" y="4036"/>
                  </a:cubicBezTo>
                  <a:cubicBezTo>
                    <a:pt x="12555" y="4036"/>
                    <a:pt x="12460" y="3954"/>
                    <a:pt x="12460" y="3915"/>
                  </a:cubicBezTo>
                  <a:cubicBezTo>
                    <a:pt x="12460" y="3302"/>
                    <a:pt x="12460" y="3302"/>
                    <a:pt x="12460" y="3302"/>
                  </a:cubicBezTo>
                  <a:cubicBezTo>
                    <a:pt x="12460" y="3077"/>
                    <a:pt x="12267" y="2956"/>
                    <a:pt x="12020" y="2956"/>
                  </a:cubicBezTo>
                  <a:cubicBezTo>
                    <a:pt x="11787" y="2956"/>
                    <a:pt x="11639" y="3041"/>
                    <a:pt x="11545" y="3138"/>
                  </a:cubicBezTo>
                  <a:cubicBezTo>
                    <a:pt x="11698" y="3367"/>
                    <a:pt x="11698" y="3367"/>
                    <a:pt x="11698" y="3367"/>
                  </a:cubicBezTo>
                  <a:cubicBezTo>
                    <a:pt x="11780" y="3367"/>
                    <a:pt x="11780" y="3367"/>
                    <a:pt x="11780" y="3367"/>
                  </a:cubicBezTo>
                  <a:cubicBezTo>
                    <a:pt x="11695" y="3171"/>
                    <a:pt x="11773" y="3041"/>
                    <a:pt x="11969" y="3041"/>
                  </a:cubicBezTo>
                  <a:cubicBezTo>
                    <a:pt x="12175" y="3041"/>
                    <a:pt x="12252" y="3138"/>
                    <a:pt x="12250" y="3300"/>
                  </a:cubicBezTo>
                  <a:cubicBezTo>
                    <a:pt x="12247" y="3435"/>
                    <a:pt x="12247" y="3435"/>
                    <a:pt x="12247" y="3435"/>
                  </a:cubicBezTo>
                  <a:cubicBezTo>
                    <a:pt x="11952" y="3496"/>
                    <a:pt x="11952" y="3496"/>
                    <a:pt x="11952" y="3496"/>
                  </a:cubicBezTo>
                  <a:cubicBezTo>
                    <a:pt x="11790" y="3531"/>
                    <a:pt x="11578" y="3608"/>
                    <a:pt x="11578" y="3836"/>
                  </a:cubicBezTo>
                  <a:cubicBezTo>
                    <a:pt x="11578" y="4023"/>
                    <a:pt x="11714" y="4146"/>
                    <a:pt x="11871" y="4146"/>
                  </a:cubicBezTo>
                  <a:cubicBezTo>
                    <a:pt x="12041" y="4146"/>
                    <a:pt x="12162" y="4008"/>
                    <a:pt x="12254" y="3890"/>
                  </a:cubicBezTo>
                  <a:cubicBezTo>
                    <a:pt x="12283" y="4125"/>
                    <a:pt x="12283" y="4125"/>
                    <a:pt x="12283" y="4125"/>
                  </a:cubicBezTo>
                  <a:cubicBezTo>
                    <a:pt x="13251" y="4125"/>
                    <a:pt x="13251" y="4125"/>
                    <a:pt x="13251" y="4125"/>
                  </a:cubicBezTo>
                  <a:cubicBezTo>
                    <a:pt x="13251" y="4038"/>
                    <a:pt x="13251" y="4038"/>
                    <a:pt x="13251" y="4038"/>
                  </a:cubicBezTo>
                  <a:cubicBezTo>
                    <a:pt x="13186" y="4038"/>
                    <a:pt x="13186" y="4038"/>
                    <a:pt x="13186" y="4038"/>
                  </a:cubicBezTo>
                  <a:cubicBezTo>
                    <a:pt x="13152" y="4038"/>
                    <a:pt x="13060" y="3955"/>
                    <a:pt x="13060" y="3917"/>
                  </a:cubicBezTo>
                  <a:cubicBezTo>
                    <a:pt x="13060" y="3342"/>
                    <a:pt x="13060" y="3342"/>
                    <a:pt x="13060" y="3342"/>
                  </a:cubicBezTo>
                  <a:cubicBezTo>
                    <a:pt x="13060" y="3264"/>
                    <a:pt x="13271" y="3104"/>
                    <a:pt x="13433" y="3104"/>
                  </a:cubicBezTo>
                  <a:cubicBezTo>
                    <a:pt x="13557" y="3104"/>
                    <a:pt x="13615" y="3190"/>
                    <a:pt x="13615" y="3301"/>
                  </a:cubicBezTo>
                  <a:cubicBezTo>
                    <a:pt x="13615" y="3916"/>
                    <a:pt x="13615" y="3916"/>
                    <a:pt x="13615" y="3916"/>
                  </a:cubicBezTo>
                  <a:cubicBezTo>
                    <a:pt x="13615" y="3954"/>
                    <a:pt x="13523" y="4037"/>
                    <a:pt x="13489" y="4037"/>
                  </a:cubicBezTo>
                  <a:cubicBezTo>
                    <a:pt x="13423" y="4037"/>
                    <a:pt x="13423" y="4037"/>
                    <a:pt x="13423" y="4037"/>
                  </a:cubicBezTo>
                  <a:cubicBezTo>
                    <a:pt x="13423" y="4124"/>
                    <a:pt x="13423" y="4124"/>
                    <a:pt x="13423" y="4124"/>
                  </a:cubicBezTo>
                  <a:cubicBezTo>
                    <a:pt x="14022" y="4124"/>
                    <a:pt x="14022" y="4124"/>
                    <a:pt x="14022" y="4124"/>
                  </a:cubicBezTo>
                  <a:cubicBezTo>
                    <a:pt x="14022" y="4037"/>
                    <a:pt x="14022" y="4037"/>
                    <a:pt x="14022" y="4037"/>
                  </a:cubicBezTo>
                  <a:cubicBezTo>
                    <a:pt x="13952" y="4037"/>
                    <a:pt x="13952" y="4037"/>
                    <a:pt x="13952" y="4037"/>
                  </a:cubicBezTo>
                  <a:cubicBezTo>
                    <a:pt x="13918" y="4037"/>
                    <a:pt x="13826" y="3954"/>
                    <a:pt x="13826" y="3916"/>
                  </a:cubicBezTo>
                  <a:close/>
                  <a:moveTo>
                    <a:pt x="12250" y="3787"/>
                  </a:moveTo>
                  <a:cubicBezTo>
                    <a:pt x="12201" y="3873"/>
                    <a:pt x="12080" y="3988"/>
                    <a:pt x="11969" y="3988"/>
                  </a:cubicBezTo>
                  <a:cubicBezTo>
                    <a:pt x="11872" y="3993"/>
                    <a:pt x="11789" y="3918"/>
                    <a:pt x="11785" y="3820"/>
                  </a:cubicBezTo>
                  <a:cubicBezTo>
                    <a:pt x="11785" y="3816"/>
                    <a:pt x="11785" y="3811"/>
                    <a:pt x="11785" y="3807"/>
                  </a:cubicBezTo>
                  <a:cubicBezTo>
                    <a:pt x="11785" y="3693"/>
                    <a:pt x="11833" y="3618"/>
                    <a:pt x="11977" y="3582"/>
                  </a:cubicBezTo>
                  <a:cubicBezTo>
                    <a:pt x="12251" y="3511"/>
                    <a:pt x="12251" y="3511"/>
                    <a:pt x="12251" y="3511"/>
                  </a:cubicBezTo>
                  <a:lnTo>
                    <a:pt x="12250" y="3787"/>
                  </a:lnTo>
                  <a:close/>
                  <a:moveTo>
                    <a:pt x="8336" y="1790"/>
                  </a:moveTo>
                  <a:cubicBezTo>
                    <a:pt x="8617" y="1790"/>
                    <a:pt x="8765" y="1637"/>
                    <a:pt x="8840" y="1388"/>
                  </a:cubicBezTo>
                  <a:cubicBezTo>
                    <a:pt x="8769" y="1388"/>
                    <a:pt x="8769" y="1388"/>
                    <a:pt x="8769" y="1388"/>
                  </a:cubicBezTo>
                  <a:cubicBezTo>
                    <a:pt x="8697" y="1519"/>
                    <a:pt x="8605" y="1584"/>
                    <a:pt x="8411" y="1584"/>
                  </a:cubicBezTo>
                  <a:cubicBezTo>
                    <a:pt x="8152" y="1584"/>
                    <a:pt x="8002" y="1349"/>
                    <a:pt x="7997" y="1141"/>
                  </a:cubicBezTo>
                  <a:cubicBezTo>
                    <a:pt x="8758" y="1080"/>
                    <a:pt x="8758" y="1080"/>
                    <a:pt x="8758" y="1080"/>
                  </a:cubicBezTo>
                  <a:cubicBezTo>
                    <a:pt x="8753" y="997"/>
                    <a:pt x="8753" y="997"/>
                    <a:pt x="8753" y="997"/>
                  </a:cubicBezTo>
                  <a:cubicBezTo>
                    <a:pt x="8740" y="774"/>
                    <a:pt x="8595" y="600"/>
                    <a:pt x="8336" y="598"/>
                  </a:cubicBezTo>
                  <a:cubicBezTo>
                    <a:pt x="8041" y="595"/>
                    <a:pt x="7811" y="857"/>
                    <a:pt x="7811" y="1196"/>
                  </a:cubicBezTo>
                  <a:cubicBezTo>
                    <a:pt x="7811" y="1519"/>
                    <a:pt x="8033" y="1790"/>
                    <a:pt x="8336" y="1790"/>
                  </a:cubicBezTo>
                  <a:close/>
                  <a:moveTo>
                    <a:pt x="8331" y="686"/>
                  </a:moveTo>
                  <a:cubicBezTo>
                    <a:pt x="8554" y="686"/>
                    <a:pt x="8578" y="850"/>
                    <a:pt x="8559" y="1013"/>
                  </a:cubicBezTo>
                  <a:cubicBezTo>
                    <a:pt x="7990" y="1061"/>
                    <a:pt x="7990" y="1061"/>
                    <a:pt x="7990" y="1061"/>
                  </a:cubicBezTo>
                  <a:cubicBezTo>
                    <a:pt x="7997" y="882"/>
                    <a:pt x="8094" y="686"/>
                    <a:pt x="8331" y="686"/>
                  </a:cubicBezTo>
                  <a:close/>
                  <a:moveTo>
                    <a:pt x="8947" y="843"/>
                  </a:moveTo>
                  <a:cubicBezTo>
                    <a:pt x="9349" y="1635"/>
                    <a:pt x="9349" y="1635"/>
                    <a:pt x="9349" y="1635"/>
                  </a:cubicBezTo>
                  <a:cubicBezTo>
                    <a:pt x="9005" y="2259"/>
                    <a:pt x="9005" y="2259"/>
                    <a:pt x="9005" y="2259"/>
                  </a:cubicBezTo>
                  <a:cubicBezTo>
                    <a:pt x="9105" y="2310"/>
                    <a:pt x="9105" y="2310"/>
                    <a:pt x="9105" y="2310"/>
                  </a:cubicBezTo>
                  <a:cubicBezTo>
                    <a:pt x="9444" y="1669"/>
                    <a:pt x="9444" y="1669"/>
                    <a:pt x="9444" y="1669"/>
                  </a:cubicBezTo>
                  <a:cubicBezTo>
                    <a:pt x="9828" y="839"/>
                    <a:pt x="9828" y="839"/>
                    <a:pt x="9828" y="839"/>
                  </a:cubicBezTo>
                  <a:cubicBezTo>
                    <a:pt x="9853" y="800"/>
                    <a:pt x="9935" y="713"/>
                    <a:pt x="9962" y="713"/>
                  </a:cubicBezTo>
                  <a:cubicBezTo>
                    <a:pt x="10015" y="713"/>
                    <a:pt x="10015" y="713"/>
                    <a:pt x="10015" y="713"/>
                  </a:cubicBezTo>
                  <a:cubicBezTo>
                    <a:pt x="10015" y="626"/>
                    <a:pt x="10015" y="626"/>
                    <a:pt x="10015" y="626"/>
                  </a:cubicBezTo>
                  <a:cubicBezTo>
                    <a:pt x="9553" y="626"/>
                    <a:pt x="9553" y="626"/>
                    <a:pt x="9553" y="626"/>
                  </a:cubicBezTo>
                  <a:cubicBezTo>
                    <a:pt x="9553" y="713"/>
                    <a:pt x="9553" y="713"/>
                    <a:pt x="9553" y="713"/>
                  </a:cubicBezTo>
                  <a:cubicBezTo>
                    <a:pt x="9623" y="713"/>
                    <a:pt x="9623" y="713"/>
                    <a:pt x="9623" y="713"/>
                  </a:cubicBezTo>
                  <a:cubicBezTo>
                    <a:pt x="9654" y="713"/>
                    <a:pt x="9725" y="793"/>
                    <a:pt x="9722" y="839"/>
                  </a:cubicBezTo>
                  <a:cubicBezTo>
                    <a:pt x="9470" y="1398"/>
                    <a:pt x="9470" y="1398"/>
                    <a:pt x="9470" y="1398"/>
                  </a:cubicBezTo>
                  <a:cubicBezTo>
                    <a:pt x="9194" y="836"/>
                    <a:pt x="9194" y="836"/>
                    <a:pt x="9194" y="836"/>
                  </a:cubicBezTo>
                  <a:cubicBezTo>
                    <a:pt x="9194" y="794"/>
                    <a:pt x="9262" y="713"/>
                    <a:pt x="9293" y="713"/>
                  </a:cubicBezTo>
                  <a:cubicBezTo>
                    <a:pt x="9364" y="713"/>
                    <a:pt x="9364" y="713"/>
                    <a:pt x="9364" y="713"/>
                  </a:cubicBezTo>
                  <a:cubicBezTo>
                    <a:pt x="9364" y="626"/>
                    <a:pt x="9364" y="626"/>
                    <a:pt x="9364" y="626"/>
                  </a:cubicBezTo>
                  <a:cubicBezTo>
                    <a:pt x="8749" y="626"/>
                    <a:pt x="8749" y="626"/>
                    <a:pt x="8749" y="626"/>
                  </a:cubicBezTo>
                  <a:cubicBezTo>
                    <a:pt x="8749" y="713"/>
                    <a:pt x="8749" y="713"/>
                    <a:pt x="8749" y="713"/>
                  </a:cubicBezTo>
                  <a:cubicBezTo>
                    <a:pt x="8800" y="713"/>
                    <a:pt x="8800" y="713"/>
                    <a:pt x="8800" y="713"/>
                  </a:cubicBezTo>
                  <a:cubicBezTo>
                    <a:pt x="8829" y="712"/>
                    <a:pt x="8928" y="807"/>
                    <a:pt x="8947" y="843"/>
                  </a:cubicBezTo>
                  <a:close/>
                  <a:moveTo>
                    <a:pt x="5117" y="349"/>
                  </a:moveTo>
                  <a:cubicBezTo>
                    <a:pt x="5195" y="353"/>
                    <a:pt x="5261" y="293"/>
                    <a:pt x="5265" y="215"/>
                  </a:cubicBezTo>
                  <a:cubicBezTo>
                    <a:pt x="5265" y="210"/>
                    <a:pt x="5265" y="206"/>
                    <a:pt x="5265" y="201"/>
                  </a:cubicBezTo>
                  <a:cubicBezTo>
                    <a:pt x="5265" y="112"/>
                    <a:pt x="5202" y="56"/>
                    <a:pt x="5117" y="56"/>
                  </a:cubicBezTo>
                  <a:cubicBezTo>
                    <a:pt x="5032" y="56"/>
                    <a:pt x="4967" y="112"/>
                    <a:pt x="4967" y="201"/>
                  </a:cubicBezTo>
                  <a:cubicBezTo>
                    <a:pt x="4965" y="280"/>
                    <a:pt x="5026" y="346"/>
                    <a:pt x="5105" y="349"/>
                  </a:cubicBezTo>
                  <a:cubicBezTo>
                    <a:pt x="5109" y="349"/>
                    <a:pt x="5113" y="349"/>
                    <a:pt x="5117" y="349"/>
                  </a:cubicBezTo>
                  <a:close/>
                  <a:moveTo>
                    <a:pt x="3836" y="1676"/>
                  </a:moveTo>
                  <a:cubicBezTo>
                    <a:pt x="3749" y="1676"/>
                    <a:pt x="3749" y="1676"/>
                    <a:pt x="3749" y="1676"/>
                  </a:cubicBezTo>
                  <a:cubicBezTo>
                    <a:pt x="3715" y="1676"/>
                    <a:pt x="3613" y="1579"/>
                    <a:pt x="3613" y="1543"/>
                  </a:cubicBezTo>
                  <a:cubicBezTo>
                    <a:pt x="3613" y="1075"/>
                    <a:pt x="3613" y="1075"/>
                    <a:pt x="3613" y="1075"/>
                  </a:cubicBezTo>
                  <a:cubicBezTo>
                    <a:pt x="3793" y="882"/>
                    <a:pt x="3793" y="882"/>
                    <a:pt x="3793" y="882"/>
                  </a:cubicBezTo>
                  <a:cubicBezTo>
                    <a:pt x="4403" y="1763"/>
                    <a:pt x="4403" y="1763"/>
                    <a:pt x="4403" y="1763"/>
                  </a:cubicBezTo>
                  <a:cubicBezTo>
                    <a:pt x="6040" y="1763"/>
                    <a:pt x="6040" y="1763"/>
                    <a:pt x="6040" y="1763"/>
                  </a:cubicBezTo>
                  <a:cubicBezTo>
                    <a:pt x="6040" y="1676"/>
                    <a:pt x="6040" y="1676"/>
                    <a:pt x="6040" y="1676"/>
                  </a:cubicBezTo>
                  <a:cubicBezTo>
                    <a:pt x="5974" y="1676"/>
                    <a:pt x="5974" y="1676"/>
                    <a:pt x="5974" y="1676"/>
                  </a:cubicBezTo>
                  <a:cubicBezTo>
                    <a:pt x="5940" y="1676"/>
                    <a:pt x="5848" y="1594"/>
                    <a:pt x="5848" y="1555"/>
                  </a:cubicBezTo>
                  <a:cubicBezTo>
                    <a:pt x="5848" y="981"/>
                    <a:pt x="5848" y="981"/>
                    <a:pt x="5848" y="981"/>
                  </a:cubicBezTo>
                  <a:cubicBezTo>
                    <a:pt x="5848" y="904"/>
                    <a:pt x="6059" y="744"/>
                    <a:pt x="6221" y="744"/>
                  </a:cubicBezTo>
                  <a:cubicBezTo>
                    <a:pt x="6345" y="744"/>
                    <a:pt x="6403" y="829"/>
                    <a:pt x="6403" y="940"/>
                  </a:cubicBezTo>
                  <a:cubicBezTo>
                    <a:pt x="6403" y="1555"/>
                    <a:pt x="6403" y="1555"/>
                    <a:pt x="6403" y="1555"/>
                  </a:cubicBezTo>
                  <a:cubicBezTo>
                    <a:pt x="6403" y="1594"/>
                    <a:pt x="6311" y="1676"/>
                    <a:pt x="6277" y="1676"/>
                  </a:cubicBezTo>
                  <a:cubicBezTo>
                    <a:pt x="6211" y="1676"/>
                    <a:pt x="6211" y="1676"/>
                    <a:pt x="6211" y="1676"/>
                  </a:cubicBezTo>
                  <a:cubicBezTo>
                    <a:pt x="6211" y="1763"/>
                    <a:pt x="6211" y="1763"/>
                    <a:pt x="6211" y="1763"/>
                  </a:cubicBezTo>
                  <a:cubicBezTo>
                    <a:pt x="6810" y="1763"/>
                    <a:pt x="6810" y="1763"/>
                    <a:pt x="6810" y="1763"/>
                  </a:cubicBezTo>
                  <a:cubicBezTo>
                    <a:pt x="6810" y="1676"/>
                    <a:pt x="6810" y="1676"/>
                    <a:pt x="6810" y="1676"/>
                  </a:cubicBezTo>
                  <a:cubicBezTo>
                    <a:pt x="6739" y="1676"/>
                    <a:pt x="6739" y="1676"/>
                    <a:pt x="6739" y="1676"/>
                  </a:cubicBezTo>
                  <a:cubicBezTo>
                    <a:pt x="6706" y="1676"/>
                    <a:pt x="6613" y="1594"/>
                    <a:pt x="6613" y="1555"/>
                  </a:cubicBezTo>
                  <a:cubicBezTo>
                    <a:pt x="6613" y="928"/>
                    <a:pt x="6613" y="928"/>
                    <a:pt x="6613" y="928"/>
                  </a:cubicBezTo>
                  <a:cubicBezTo>
                    <a:pt x="6613" y="732"/>
                    <a:pt x="6473" y="601"/>
                    <a:pt x="6296" y="601"/>
                  </a:cubicBezTo>
                  <a:cubicBezTo>
                    <a:pt x="6091" y="601"/>
                    <a:pt x="5984" y="720"/>
                    <a:pt x="5846" y="860"/>
                  </a:cubicBezTo>
                  <a:cubicBezTo>
                    <a:pt x="5803" y="625"/>
                    <a:pt x="5803" y="625"/>
                    <a:pt x="5803" y="625"/>
                  </a:cubicBezTo>
                  <a:cubicBezTo>
                    <a:pt x="5441" y="625"/>
                    <a:pt x="5441" y="625"/>
                    <a:pt x="5441" y="625"/>
                  </a:cubicBezTo>
                  <a:cubicBezTo>
                    <a:pt x="5441" y="712"/>
                    <a:pt x="5441" y="712"/>
                    <a:pt x="5441" y="712"/>
                  </a:cubicBezTo>
                  <a:cubicBezTo>
                    <a:pt x="5512" y="712"/>
                    <a:pt x="5512" y="712"/>
                    <a:pt x="5512" y="712"/>
                  </a:cubicBezTo>
                  <a:cubicBezTo>
                    <a:pt x="5546" y="712"/>
                    <a:pt x="5638" y="798"/>
                    <a:pt x="5638" y="833"/>
                  </a:cubicBezTo>
                  <a:cubicBezTo>
                    <a:pt x="5638" y="1555"/>
                    <a:pt x="5638" y="1555"/>
                    <a:pt x="5638" y="1555"/>
                  </a:cubicBezTo>
                  <a:cubicBezTo>
                    <a:pt x="5638" y="1593"/>
                    <a:pt x="5546" y="1676"/>
                    <a:pt x="5512" y="1676"/>
                  </a:cubicBezTo>
                  <a:cubicBezTo>
                    <a:pt x="5371" y="1676"/>
                    <a:pt x="5371" y="1676"/>
                    <a:pt x="5371" y="1676"/>
                  </a:cubicBezTo>
                  <a:cubicBezTo>
                    <a:pt x="5340" y="1676"/>
                    <a:pt x="5245" y="1593"/>
                    <a:pt x="5245" y="1555"/>
                  </a:cubicBezTo>
                  <a:cubicBezTo>
                    <a:pt x="5245" y="625"/>
                    <a:pt x="5245" y="625"/>
                    <a:pt x="5245" y="625"/>
                  </a:cubicBezTo>
                  <a:cubicBezTo>
                    <a:pt x="4836" y="625"/>
                    <a:pt x="4836" y="625"/>
                    <a:pt x="4836" y="625"/>
                  </a:cubicBezTo>
                  <a:cubicBezTo>
                    <a:pt x="4836" y="712"/>
                    <a:pt x="4836" y="712"/>
                    <a:pt x="4836" y="712"/>
                  </a:cubicBezTo>
                  <a:cubicBezTo>
                    <a:pt x="4906" y="712"/>
                    <a:pt x="4906" y="712"/>
                    <a:pt x="4906" y="712"/>
                  </a:cubicBezTo>
                  <a:cubicBezTo>
                    <a:pt x="4940" y="712"/>
                    <a:pt x="5032" y="798"/>
                    <a:pt x="5032" y="833"/>
                  </a:cubicBezTo>
                  <a:cubicBezTo>
                    <a:pt x="5032" y="1555"/>
                    <a:pt x="5032" y="1555"/>
                    <a:pt x="5032" y="1555"/>
                  </a:cubicBezTo>
                  <a:cubicBezTo>
                    <a:pt x="5032" y="1594"/>
                    <a:pt x="4940" y="1676"/>
                    <a:pt x="4906" y="1676"/>
                  </a:cubicBezTo>
                  <a:cubicBezTo>
                    <a:pt x="4778" y="1676"/>
                    <a:pt x="4778" y="1676"/>
                    <a:pt x="4778" y="1676"/>
                  </a:cubicBezTo>
                  <a:cubicBezTo>
                    <a:pt x="4742" y="1676"/>
                    <a:pt x="4599" y="1567"/>
                    <a:pt x="4570" y="1528"/>
                  </a:cubicBezTo>
                  <a:cubicBezTo>
                    <a:pt x="3953" y="707"/>
                    <a:pt x="3953" y="707"/>
                    <a:pt x="3953" y="707"/>
                  </a:cubicBezTo>
                  <a:cubicBezTo>
                    <a:pt x="4381" y="247"/>
                    <a:pt x="4381" y="247"/>
                    <a:pt x="4381" y="247"/>
                  </a:cubicBezTo>
                  <a:cubicBezTo>
                    <a:pt x="4405" y="221"/>
                    <a:pt x="4572" y="88"/>
                    <a:pt x="4606" y="88"/>
                  </a:cubicBezTo>
                  <a:cubicBezTo>
                    <a:pt x="4692" y="88"/>
                    <a:pt x="4692" y="88"/>
                    <a:pt x="4692" y="88"/>
                  </a:cubicBezTo>
                  <a:cubicBezTo>
                    <a:pt x="4692" y="0"/>
                    <a:pt x="4692" y="0"/>
                    <a:pt x="4692" y="0"/>
                  </a:cubicBezTo>
                  <a:cubicBezTo>
                    <a:pt x="4052" y="0"/>
                    <a:pt x="4052" y="0"/>
                    <a:pt x="4052" y="0"/>
                  </a:cubicBezTo>
                  <a:cubicBezTo>
                    <a:pt x="4052" y="88"/>
                    <a:pt x="4052" y="88"/>
                    <a:pt x="4052" y="88"/>
                  </a:cubicBezTo>
                  <a:cubicBezTo>
                    <a:pt x="4137" y="88"/>
                    <a:pt x="4137" y="88"/>
                    <a:pt x="4137" y="88"/>
                  </a:cubicBezTo>
                  <a:cubicBezTo>
                    <a:pt x="4171" y="88"/>
                    <a:pt x="4270" y="209"/>
                    <a:pt x="4244" y="240"/>
                  </a:cubicBezTo>
                  <a:cubicBezTo>
                    <a:pt x="3614" y="942"/>
                    <a:pt x="3614" y="942"/>
                    <a:pt x="3614" y="942"/>
                  </a:cubicBezTo>
                  <a:cubicBezTo>
                    <a:pt x="3614" y="221"/>
                    <a:pt x="3614" y="221"/>
                    <a:pt x="3614" y="221"/>
                  </a:cubicBezTo>
                  <a:cubicBezTo>
                    <a:pt x="3614" y="184"/>
                    <a:pt x="3716" y="88"/>
                    <a:pt x="3750" y="88"/>
                  </a:cubicBezTo>
                  <a:cubicBezTo>
                    <a:pt x="3837" y="88"/>
                    <a:pt x="3837" y="88"/>
                    <a:pt x="3837" y="88"/>
                  </a:cubicBezTo>
                  <a:cubicBezTo>
                    <a:pt x="3837" y="0"/>
                    <a:pt x="3837" y="0"/>
                    <a:pt x="3837" y="0"/>
                  </a:cubicBezTo>
                  <a:cubicBezTo>
                    <a:pt x="3149" y="0"/>
                    <a:pt x="3149" y="0"/>
                    <a:pt x="3149" y="0"/>
                  </a:cubicBezTo>
                  <a:cubicBezTo>
                    <a:pt x="3149" y="88"/>
                    <a:pt x="3149" y="88"/>
                    <a:pt x="3149" y="88"/>
                  </a:cubicBezTo>
                  <a:cubicBezTo>
                    <a:pt x="3236" y="88"/>
                    <a:pt x="3236" y="88"/>
                    <a:pt x="3236" y="88"/>
                  </a:cubicBezTo>
                  <a:cubicBezTo>
                    <a:pt x="3270" y="88"/>
                    <a:pt x="3371" y="184"/>
                    <a:pt x="3371" y="221"/>
                  </a:cubicBezTo>
                  <a:cubicBezTo>
                    <a:pt x="3371" y="1543"/>
                    <a:pt x="3371" y="1543"/>
                    <a:pt x="3371" y="1543"/>
                  </a:cubicBezTo>
                  <a:cubicBezTo>
                    <a:pt x="3371" y="1579"/>
                    <a:pt x="3270" y="1676"/>
                    <a:pt x="3236" y="1676"/>
                  </a:cubicBezTo>
                  <a:cubicBezTo>
                    <a:pt x="3149" y="1676"/>
                    <a:pt x="3149" y="1676"/>
                    <a:pt x="3149" y="1676"/>
                  </a:cubicBezTo>
                  <a:cubicBezTo>
                    <a:pt x="3149" y="1763"/>
                    <a:pt x="3149" y="1763"/>
                    <a:pt x="3149" y="1763"/>
                  </a:cubicBezTo>
                  <a:cubicBezTo>
                    <a:pt x="3836" y="1763"/>
                    <a:pt x="3836" y="1763"/>
                    <a:pt x="3836" y="1763"/>
                  </a:cubicBezTo>
                  <a:lnTo>
                    <a:pt x="3836" y="1676"/>
                  </a:lnTo>
                  <a:close/>
                  <a:moveTo>
                    <a:pt x="7720" y="1446"/>
                  </a:moveTo>
                  <a:cubicBezTo>
                    <a:pt x="7720" y="1262"/>
                    <a:pt x="7579" y="1163"/>
                    <a:pt x="7456" y="1114"/>
                  </a:cubicBezTo>
                  <a:cubicBezTo>
                    <a:pt x="7361" y="1078"/>
                    <a:pt x="7296" y="1049"/>
                    <a:pt x="7209" y="1013"/>
                  </a:cubicBezTo>
                  <a:cubicBezTo>
                    <a:pt x="7090" y="962"/>
                    <a:pt x="7023" y="927"/>
                    <a:pt x="7023" y="829"/>
                  </a:cubicBezTo>
                  <a:cubicBezTo>
                    <a:pt x="7023" y="739"/>
                    <a:pt x="7085" y="683"/>
                    <a:pt x="7219" y="683"/>
                  </a:cubicBezTo>
                  <a:cubicBezTo>
                    <a:pt x="7432" y="683"/>
                    <a:pt x="7565" y="884"/>
                    <a:pt x="7565" y="979"/>
                  </a:cubicBezTo>
                  <a:cubicBezTo>
                    <a:pt x="7635" y="979"/>
                    <a:pt x="7635" y="979"/>
                    <a:pt x="7635" y="979"/>
                  </a:cubicBezTo>
                  <a:cubicBezTo>
                    <a:pt x="7635" y="625"/>
                    <a:pt x="7635" y="625"/>
                    <a:pt x="7635" y="625"/>
                  </a:cubicBezTo>
                  <a:cubicBezTo>
                    <a:pt x="7572" y="625"/>
                    <a:pt x="7572" y="625"/>
                    <a:pt x="7572" y="625"/>
                  </a:cubicBezTo>
                  <a:cubicBezTo>
                    <a:pt x="7562" y="649"/>
                    <a:pt x="7543" y="657"/>
                    <a:pt x="7509" y="657"/>
                  </a:cubicBezTo>
                  <a:cubicBezTo>
                    <a:pt x="7422" y="657"/>
                    <a:pt x="7352" y="598"/>
                    <a:pt x="7226" y="598"/>
                  </a:cubicBezTo>
                  <a:cubicBezTo>
                    <a:pt x="7015" y="598"/>
                    <a:pt x="6882" y="707"/>
                    <a:pt x="6882" y="913"/>
                  </a:cubicBezTo>
                  <a:cubicBezTo>
                    <a:pt x="6882" y="1071"/>
                    <a:pt x="6986" y="1160"/>
                    <a:pt x="7124" y="1223"/>
                  </a:cubicBezTo>
                  <a:cubicBezTo>
                    <a:pt x="7216" y="1264"/>
                    <a:pt x="7282" y="1291"/>
                    <a:pt x="7361" y="1325"/>
                  </a:cubicBezTo>
                  <a:cubicBezTo>
                    <a:pt x="7463" y="1367"/>
                    <a:pt x="7577" y="1412"/>
                    <a:pt x="7577" y="1540"/>
                  </a:cubicBezTo>
                  <a:cubicBezTo>
                    <a:pt x="7577" y="1647"/>
                    <a:pt x="7497" y="1695"/>
                    <a:pt x="7354" y="1695"/>
                  </a:cubicBezTo>
                  <a:cubicBezTo>
                    <a:pt x="7107" y="1695"/>
                    <a:pt x="6952" y="1468"/>
                    <a:pt x="6952" y="1361"/>
                  </a:cubicBezTo>
                  <a:cubicBezTo>
                    <a:pt x="6882" y="1361"/>
                    <a:pt x="6882" y="1361"/>
                    <a:pt x="6882" y="1361"/>
                  </a:cubicBezTo>
                  <a:cubicBezTo>
                    <a:pt x="6882" y="1763"/>
                    <a:pt x="6882" y="1763"/>
                    <a:pt x="6882" y="1763"/>
                  </a:cubicBezTo>
                  <a:cubicBezTo>
                    <a:pt x="6938" y="1763"/>
                    <a:pt x="6938" y="1763"/>
                    <a:pt x="6938" y="1763"/>
                  </a:cubicBezTo>
                  <a:cubicBezTo>
                    <a:pt x="6967" y="1737"/>
                    <a:pt x="6979" y="1725"/>
                    <a:pt x="7025" y="1725"/>
                  </a:cubicBezTo>
                  <a:cubicBezTo>
                    <a:pt x="7124" y="1725"/>
                    <a:pt x="7209" y="1790"/>
                    <a:pt x="7354" y="1790"/>
                  </a:cubicBezTo>
                  <a:cubicBezTo>
                    <a:pt x="7570" y="1790"/>
                    <a:pt x="7720" y="1664"/>
                    <a:pt x="7720" y="1446"/>
                  </a:cubicBezTo>
                  <a:close/>
                  <a:moveTo>
                    <a:pt x="2703" y="1584"/>
                  </a:moveTo>
                  <a:cubicBezTo>
                    <a:pt x="2442" y="1584"/>
                    <a:pt x="2282" y="1383"/>
                    <a:pt x="2282" y="1129"/>
                  </a:cubicBezTo>
                  <a:cubicBezTo>
                    <a:pt x="2282" y="860"/>
                    <a:pt x="2391" y="683"/>
                    <a:pt x="2618" y="683"/>
                  </a:cubicBezTo>
                  <a:cubicBezTo>
                    <a:pt x="2815" y="683"/>
                    <a:pt x="2844" y="840"/>
                    <a:pt x="2812" y="1017"/>
                  </a:cubicBezTo>
                  <a:cubicBezTo>
                    <a:pt x="2882" y="1013"/>
                    <a:pt x="2882" y="1013"/>
                    <a:pt x="2882" y="1013"/>
                  </a:cubicBezTo>
                  <a:cubicBezTo>
                    <a:pt x="3049" y="753"/>
                    <a:pt x="3049" y="753"/>
                    <a:pt x="3049" y="753"/>
                  </a:cubicBezTo>
                  <a:cubicBezTo>
                    <a:pt x="2945" y="649"/>
                    <a:pt x="2824" y="596"/>
                    <a:pt x="2645" y="596"/>
                  </a:cubicBezTo>
                  <a:cubicBezTo>
                    <a:pt x="2345" y="596"/>
                    <a:pt x="2100" y="833"/>
                    <a:pt x="2100" y="1201"/>
                  </a:cubicBezTo>
                  <a:cubicBezTo>
                    <a:pt x="2100" y="1526"/>
                    <a:pt x="2306" y="1792"/>
                    <a:pt x="2623" y="1792"/>
                  </a:cubicBezTo>
                  <a:cubicBezTo>
                    <a:pt x="2909" y="1792"/>
                    <a:pt x="3061" y="1635"/>
                    <a:pt x="3136" y="1386"/>
                  </a:cubicBezTo>
                  <a:cubicBezTo>
                    <a:pt x="3066" y="1386"/>
                    <a:pt x="3066" y="1386"/>
                    <a:pt x="3066" y="1386"/>
                  </a:cubicBezTo>
                  <a:cubicBezTo>
                    <a:pt x="2986" y="1519"/>
                    <a:pt x="2902" y="1584"/>
                    <a:pt x="2703" y="1584"/>
                  </a:cubicBezTo>
                  <a:close/>
                  <a:moveTo>
                    <a:pt x="1053" y="1322"/>
                  </a:moveTo>
                  <a:cubicBezTo>
                    <a:pt x="1041" y="1322"/>
                    <a:pt x="1041" y="1322"/>
                    <a:pt x="1041" y="1322"/>
                  </a:cubicBezTo>
                  <a:cubicBezTo>
                    <a:pt x="511" y="0"/>
                    <a:pt x="511" y="0"/>
                    <a:pt x="511" y="0"/>
                  </a:cubicBezTo>
                  <a:cubicBezTo>
                    <a:pt x="0" y="0"/>
                    <a:pt x="0" y="0"/>
                    <a:pt x="0" y="0"/>
                  </a:cubicBezTo>
                  <a:cubicBezTo>
                    <a:pt x="0" y="88"/>
                    <a:pt x="0" y="88"/>
                    <a:pt x="0" y="88"/>
                  </a:cubicBezTo>
                  <a:cubicBezTo>
                    <a:pt x="87" y="88"/>
                    <a:pt x="87" y="88"/>
                    <a:pt x="87" y="88"/>
                  </a:cubicBezTo>
                  <a:cubicBezTo>
                    <a:pt x="121" y="88"/>
                    <a:pt x="223" y="184"/>
                    <a:pt x="223" y="221"/>
                  </a:cubicBezTo>
                  <a:cubicBezTo>
                    <a:pt x="223" y="1543"/>
                    <a:pt x="223" y="1543"/>
                    <a:pt x="223" y="1543"/>
                  </a:cubicBezTo>
                  <a:cubicBezTo>
                    <a:pt x="223" y="1579"/>
                    <a:pt x="121" y="1676"/>
                    <a:pt x="87" y="1676"/>
                  </a:cubicBezTo>
                  <a:cubicBezTo>
                    <a:pt x="0" y="1676"/>
                    <a:pt x="0" y="1676"/>
                    <a:pt x="0" y="1676"/>
                  </a:cubicBezTo>
                  <a:cubicBezTo>
                    <a:pt x="0" y="1763"/>
                    <a:pt x="0" y="1763"/>
                    <a:pt x="0" y="1763"/>
                  </a:cubicBezTo>
                  <a:cubicBezTo>
                    <a:pt x="549" y="1763"/>
                    <a:pt x="549" y="1763"/>
                    <a:pt x="549" y="1763"/>
                  </a:cubicBezTo>
                  <a:cubicBezTo>
                    <a:pt x="549" y="1676"/>
                    <a:pt x="549" y="1676"/>
                    <a:pt x="549" y="1676"/>
                  </a:cubicBezTo>
                  <a:cubicBezTo>
                    <a:pt x="462" y="1676"/>
                    <a:pt x="462" y="1676"/>
                    <a:pt x="462" y="1676"/>
                  </a:cubicBezTo>
                  <a:cubicBezTo>
                    <a:pt x="428" y="1676"/>
                    <a:pt x="327" y="1579"/>
                    <a:pt x="327" y="1543"/>
                  </a:cubicBezTo>
                  <a:cubicBezTo>
                    <a:pt x="327" y="233"/>
                    <a:pt x="327" y="233"/>
                    <a:pt x="327" y="233"/>
                  </a:cubicBezTo>
                  <a:cubicBezTo>
                    <a:pt x="968" y="1794"/>
                    <a:pt x="968" y="1794"/>
                    <a:pt x="968" y="1794"/>
                  </a:cubicBezTo>
                  <a:cubicBezTo>
                    <a:pt x="1609" y="259"/>
                    <a:pt x="1609" y="259"/>
                    <a:pt x="1609" y="259"/>
                  </a:cubicBezTo>
                  <a:cubicBezTo>
                    <a:pt x="1609" y="1543"/>
                    <a:pt x="1609" y="1543"/>
                    <a:pt x="1609" y="1543"/>
                  </a:cubicBezTo>
                  <a:cubicBezTo>
                    <a:pt x="1609" y="1579"/>
                    <a:pt x="1507" y="1676"/>
                    <a:pt x="1473" y="1676"/>
                  </a:cubicBezTo>
                  <a:cubicBezTo>
                    <a:pt x="1386" y="1676"/>
                    <a:pt x="1386" y="1676"/>
                    <a:pt x="1386" y="1676"/>
                  </a:cubicBezTo>
                  <a:cubicBezTo>
                    <a:pt x="1386" y="1763"/>
                    <a:pt x="1386" y="1763"/>
                    <a:pt x="1386" y="1763"/>
                  </a:cubicBezTo>
                  <a:cubicBezTo>
                    <a:pt x="2069" y="1763"/>
                    <a:pt x="2069" y="1763"/>
                    <a:pt x="2069" y="1763"/>
                  </a:cubicBezTo>
                  <a:cubicBezTo>
                    <a:pt x="2069" y="1676"/>
                    <a:pt x="2069" y="1676"/>
                    <a:pt x="2069" y="1676"/>
                  </a:cubicBezTo>
                  <a:cubicBezTo>
                    <a:pt x="1983" y="1676"/>
                    <a:pt x="1983" y="1676"/>
                    <a:pt x="1983" y="1676"/>
                  </a:cubicBezTo>
                  <a:cubicBezTo>
                    <a:pt x="1949" y="1676"/>
                    <a:pt x="1848" y="1579"/>
                    <a:pt x="1848" y="1543"/>
                  </a:cubicBezTo>
                  <a:cubicBezTo>
                    <a:pt x="1848" y="221"/>
                    <a:pt x="1848" y="221"/>
                    <a:pt x="1848" y="221"/>
                  </a:cubicBezTo>
                  <a:cubicBezTo>
                    <a:pt x="1848" y="184"/>
                    <a:pt x="1949" y="88"/>
                    <a:pt x="1983" y="88"/>
                  </a:cubicBezTo>
                  <a:cubicBezTo>
                    <a:pt x="2070" y="88"/>
                    <a:pt x="2070" y="88"/>
                    <a:pt x="2070" y="88"/>
                  </a:cubicBezTo>
                  <a:cubicBezTo>
                    <a:pt x="2070" y="0"/>
                    <a:pt x="2070" y="0"/>
                    <a:pt x="2070" y="0"/>
                  </a:cubicBezTo>
                  <a:cubicBezTo>
                    <a:pt x="1610" y="0"/>
                    <a:pt x="1610" y="0"/>
                    <a:pt x="1610" y="0"/>
                  </a:cubicBezTo>
                  <a:lnTo>
                    <a:pt x="1053" y="13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grpSp>
      <p:sp>
        <p:nvSpPr>
          <p:cNvPr id="10" name="5. Source" hidden="1">
            <a:extLst>
              <a:ext uri="{FF2B5EF4-FFF2-40B4-BE49-F238E27FC236}">
                <a16:creationId xmlns:a16="http://schemas.microsoft.com/office/drawing/2014/main" id="{EED9D83D-9CC3-45F3-876D-CC42BC0B70E0}"/>
              </a:ext>
            </a:extLst>
          </p:cNvPr>
          <p:cNvSpPr txBox="1"/>
          <p:nvPr userDrawn="1">
            <p:custDataLst>
              <p:tags r:id="rId4"/>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Tree>
    <p:extLst>
      <p:ext uri="{BB962C8B-B14F-4D97-AF65-F5344CB8AC3E}">
        <p14:creationId xmlns:p14="http://schemas.microsoft.com/office/powerpoint/2010/main" val="3677900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id Left">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3044280"/>
            <a:ext cx="5065776" cy="769441"/>
          </a:xfrm>
          <a:prstGeom prst="rect">
            <a:avLst/>
          </a:prstGeom>
        </p:spPr>
        <p:txBody>
          <a:bodyPr rIns="365760" anchor="ctr">
            <a:noAutofit/>
          </a:bodyPr>
          <a:lstStyle>
            <a:lvl1pPr>
              <a:defRPr>
                <a:ln w="6350" cap="flat">
                  <a:noFill/>
                  <a:miter lim="800000"/>
                </a:ln>
              </a:defRPr>
            </a:lvl1pPr>
          </a:lstStyle>
          <a:p>
            <a:r>
              <a:rPr lang="en-US"/>
              <a:t>Click to edit Master title style</a:t>
            </a:r>
            <a:endParaRPr lang="en-US" dirty="0"/>
          </a:p>
        </p:txBody>
      </p:sp>
      <p:sp>
        <p:nvSpPr>
          <p:cNvPr id="9" name="Slide Number">
            <a:extLst>
              <a:ext uri="{FF2B5EF4-FFF2-40B4-BE49-F238E27FC236}">
                <a16:creationId xmlns:a16="http://schemas.microsoft.com/office/drawing/2014/main" id="{2BF771FC-DD10-42B6-A51E-7F1E26F8184D}"/>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C0D33C43-5B9F-44B4-82FA-BAAD11A7FB8E}"/>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7" name="1. On-page tracker">
            <a:extLst>
              <a:ext uri="{FF2B5EF4-FFF2-40B4-BE49-F238E27FC236}">
                <a16:creationId xmlns:a16="http://schemas.microsoft.com/office/drawing/2014/main" id="{2A77292F-0F7C-43B4-9782-AB706C93BD64}"/>
              </a:ext>
            </a:extLst>
          </p:cNvPr>
          <p:cNvSpPr>
            <a:spLocks noGrp="1"/>
          </p:cNvSpPr>
          <p:nvPr>
            <p:ph type="body" sz="quarter" idx="17" hasCustomPrompt="1"/>
            <p:custDataLst>
              <p:tags r:id="rId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079707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608D4BB-56F5-4BF1-8C9C-8799BAA8CEEB}"/>
              </a:ext>
            </a:extLst>
          </p:cNvPr>
          <p:cNvGraphicFramePr>
            <a:graphicFrameLocks noChangeAspect="1"/>
          </p:cNvGraphicFramePr>
          <p:nvPr userDrawn="1">
            <p:custDataLst>
              <p:tags r:id="rId2"/>
            </p:custDataLst>
            <p:extLst>
              <p:ext uri="{D42A27DB-BD31-4B8C-83A1-F6EECF244321}">
                <p14:modId xmlns:p14="http://schemas.microsoft.com/office/powerpoint/2010/main" val="27037000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68" name="think-cell Slide" r:id="rId9" imgW="473" imgH="476" progId="TCLayout.ActiveDocument.1">
                  <p:embed/>
                </p:oleObj>
              </mc:Choice>
              <mc:Fallback>
                <p:oleObj name="think-cell Slide" r:id="rId9" imgW="473" imgH="476" progId="TCLayout.ActiveDocument.1">
                  <p:embed/>
                  <p:pic>
                    <p:nvPicPr>
                      <p:cNvPr id="3" name="Object 2" hidden="1">
                        <a:extLst>
                          <a:ext uri="{FF2B5EF4-FFF2-40B4-BE49-F238E27FC236}">
                            <a16:creationId xmlns:a16="http://schemas.microsoft.com/office/drawing/2014/main" id="{A608D4BB-56F5-4BF1-8C9C-8799BAA8CEEB}"/>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288743A-B5B4-4D5C-9D2C-F17D5A50E4BE}"/>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4"/>
            </p:custDataLst>
          </p:nvPr>
        </p:nvSpPr>
        <p:spPr>
          <a:xfrm>
            <a:off x="554736" y="4580468"/>
            <a:ext cx="11082528" cy="677108"/>
          </a:xfrm>
        </p:spPr>
        <p:txBody>
          <a:bodyPr anchor="b">
            <a:noAutofit/>
          </a:bodyPr>
          <a:lstStyle>
            <a:lvl1pPr>
              <a:lnSpc>
                <a:spcPct val="93000"/>
              </a:lnSpc>
              <a:defRPr sz="4400"/>
            </a:lvl1pPr>
          </a:lstStyle>
          <a:p>
            <a:r>
              <a:rPr lang="en-US"/>
              <a:t>Click to edit Master title style</a:t>
            </a:r>
            <a:endParaRPr lang="en-US" dirty="0"/>
          </a:p>
        </p:txBody>
      </p:sp>
      <p:sp>
        <p:nvSpPr>
          <p:cNvPr id="8" name="Slide Number">
            <a:extLst>
              <a:ext uri="{FF2B5EF4-FFF2-40B4-BE49-F238E27FC236}">
                <a16:creationId xmlns:a16="http://schemas.microsoft.com/office/drawing/2014/main" id="{A86AE8A6-05EF-4E76-AAAD-41743692E9F9}"/>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B871FE09-BB6E-4334-B0EA-E52395AA61B3}"/>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9" name="1. On-page tracker">
            <a:extLst>
              <a:ext uri="{FF2B5EF4-FFF2-40B4-BE49-F238E27FC236}">
                <a16:creationId xmlns:a16="http://schemas.microsoft.com/office/drawing/2014/main" id="{07CA98DC-1A07-45D0-A835-AD1606EE7BAE}"/>
              </a:ext>
            </a:extLst>
          </p:cNvPr>
          <p:cNvSpPr>
            <a:spLocks noGrp="1"/>
          </p:cNvSpPr>
          <p:nvPr>
            <p:ph type="body" sz="quarter" idx="17" hasCustomPrompt="1"/>
            <p:custDataLst>
              <p:tags r:id="rId7"/>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2497063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CD01A5A-D383-4F62-8841-DD0172530759}"/>
              </a:ext>
            </a:extLst>
          </p:cNvPr>
          <p:cNvGraphicFramePr>
            <a:graphicFrameLocks noChangeAspect="1"/>
          </p:cNvGraphicFramePr>
          <p:nvPr userDrawn="1">
            <p:custDataLst>
              <p:tags r:id="rId2"/>
            </p:custDataLst>
            <p:extLst>
              <p:ext uri="{D42A27DB-BD31-4B8C-83A1-F6EECF244321}">
                <p14:modId xmlns:p14="http://schemas.microsoft.com/office/powerpoint/2010/main" val="31372114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92" name="think-cell Slide" r:id="rId10" imgW="473" imgH="476" progId="TCLayout.ActiveDocument.1">
                  <p:embed/>
                </p:oleObj>
              </mc:Choice>
              <mc:Fallback>
                <p:oleObj name="think-cell Slide" r:id="rId10" imgW="473" imgH="476" progId="TCLayout.ActiveDocument.1">
                  <p:embed/>
                  <p:pic>
                    <p:nvPicPr>
                      <p:cNvPr id="3" name="Object 2" hidden="1">
                        <a:extLst>
                          <a:ext uri="{FF2B5EF4-FFF2-40B4-BE49-F238E27FC236}">
                            <a16:creationId xmlns:a16="http://schemas.microsoft.com/office/drawing/2014/main" id="{2CD01A5A-D383-4F62-8841-DD0172530759}"/>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AC2F000-47EB-4070-866B-EF082C9E1028}"/>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34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8" name="2. Slide Title">
            <a:extLst>
              <a:ext uri="{FF2B5EF4-FFF2-40B4-BE49-F238E27FC236}">
                <a16:creationId xmlns:a16="http://schemas.microsoft.com/office/drawing/2014/main" id="{EA735538-C733-4892-93A4-7B433D8B8293}"/>
              </a:ext>
            </a:extLst>
          </p:cNvPr>
          <p:cNvSpPr>
            <a:spLocks noGrp="1"/>
          </p:cNvSpPr>
          <p:nvPr>
            <p:ph type="title" hasCustomPrompt="1"/>
            <p:custDataLst>
              <p:tags r:id="rId4"/>
            </p:custDataLst>
          </p:nvPr>
        </p:nvSpPr>
        <p:spPr>
          <a:xfrm>
            <a:off x="1505712" y="3592841"/>
            <a:ext cx="9180576" cy="486608"/>
          </a:xfrm>
          <a:prstGeom prst="rect">
            <a:avLst/>
          </a:prstGeom>
        </p:spPr>
        <p:txBody>
          <a:bodyPr>
            <a:spAutoFit/>
          </a:bodyPr>
          <a:lstStyle>
            <a:lvl1pPr>
              <a:lnSpc>
                <a:spcPct val="93000"/>
              </a:lnSpc>
              <a:defRPr sz="3400"/>
            </a:lvl1pPr>
          </a:lstStyle>
          <a:p>
            <a:r>
              <a:rPr lang="en-US" dirty="0"/>
              <a:t>“Click to add quote</a:t>
            </a:r>
          </a:p>
        </p:txBody>
      </p:sp>
      <p:sp>
        <p:nvSpPr>
          <p:cNvPr id="6" name="3. Subtitle">
            <a:extLst>
              <a:ext uri="{FF2B5EF4-FFF2-40B4-BE49-F238E27FC236}">
                <a16:creationId xmlns:a16="http://schemas.microsoft.com/office/drawing/2014/main" id="{8DB5022C-F66C-4018-82F3-195571DDD527}"/>
              </a:ext>
            </a:extLst>
          </p:cNvPr>
          <p:cNvSpPr>
            <a:spLocks noGrp="1"/>
          </p:cNvSpPr>
          <p:nvPr>
            <p:ph type="subTitle" idx="1" hasCustomPrompt="1"/>
            <p:custDataLst>
              <p:tags r:id="rId5"/>
            </p:custDataLst>
          </p:nvPr>
        </p:nvSpPr>
        <p:spPr>
          <a:xfrm>
            <a:off x="1505712" y="4284630"/>
            <a:ext cx="9180576" cy="276999"/>
          </a:xfrm>
        </p:spPr>
        <p:txBody>
          <a:bodyPr wrap="square">
            <a:noAutofit/>
          </a:bodyPr>
          <a:lstStyle>
            <a:lvl1pPr marL="0" indent="0" algn="l">
              <a:buNone/>
              <a:defRPr sz="16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quote source</a:t>
            </a:r>
          </a:p>
        </p:txBody>
      </p:sp>
      <p:sp>
        <p:nvSpPr>
          <p:cNvPr id="9" name="Slide Number">
            <a:extLst>
              <a:ext uri="{FF2B5EF4-FFF2-40B4-BE49-F238E27FC236}">
                <a16:creationId xmlns:a16="http://schemas.microsoft.com/office/drawing/2014/main" id="{FAEB6FCE-50CC-4F2B-A5B3-CB508EDFCD46}"/>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97195F4E-ECA7-41A9-AFF3-0C4DAD103DA6}"/>
              </a:ext>
            </a:extLst>
          </p:cNvPr>
          <p:cNvSpPr txBox="1"/>
          <p:nvPr userDrawn="1">
            <p:custDataLst>
              <p:tags r:id="rId7"/>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469A753E-961A-4AC3-B6E0-4407B9A4AF36}"/>
              </a:ext>
            </a:extLst>
          </p:cNvPr>
          <p:cNvSpPr>
            <a:spLocks noGrp="1"/>
          </p:cNvSpPr>
          <p:nvPr>
            <p:ph type="body" sz="quarter" idx="17" hasCustomPrompt="1"/>
            <p:custDataLst>
              <p:tags r:id="rId8"/>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24116976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A8D6A48-EE20-4EB4-A234-9F3B16C02872}"/>
              </a:ext>
            </a:extLst>
          </p:cNvPr>
          <p:cNvGraphicFramePr>
            <a:graphicFrameLocks noChangeAspect="1"/>
          </p:cNvGraphicFramePr>
          <p:nvPr userDrawn="1">
            <p:custDataLst>
              <p:tags r:id="rId2"/>
            </p:custDataLst>
            <p:extLst>
              <p:ext uri="{D42A27DB-BD31-4B8C-83A1-F6EECF244321}">
                <p14:modId xmlns:p14="http://schemas.microsoft.com/office/powerpoint/2010/main" val="37077992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216" name="think-cell Slide" r:id="rId16" imgW="413" imgH="416" progId="TCLayout.ActiveDocument.1">
                  <p:embed/>
                </p:oleObj>
              </mc:Choice>
              <mc:Fallback>
                <p:oleObj name="think-cell Slide" r:id="rId16" imgW="413" imgH="416" progId="TCLayout.ActiveDocument.1">
                  <p:embed/>
                  <p:pic>
                    <p:nvPicPr>
                      <p:cNvPr id="3" name="Object 2" hidden="1">
                        <a:extLst>
                          <a:ext uri="{FF2B5EF4-FFF2-40B4-BE49-F238E27FC236}">
                            <a16:creationId xmlns:a16="http://schemas.microsoft.com/office/drawing/2014/main" id="{DA8D6A48-EE20-4EB4-A234-9F3B16C02872}"/>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6FAC554-F995-4246-BE36-413D2200D983}"/>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4"/>
            </p:custDataLst>
          </p:nvPr>
        </p:nvSpPr>
        <p:spPr bwMode="ltGray">
          <a:xfrm>
            <a:off x="3413760" y="0"/>
            <a:ext cx="8778240"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7D03BAA3-96F1-4B7C-895E-B9B8CFDDA50B}"/>
              </a:ext>
            </a:extLst>
          </p:cNvPr>
          <p:cNvSpPr txBox="1"/>
          <p:nvPr userDrawn="1">
            <p:custDataLst>
              <p:tags r:id="rId5"/>
            </p:custDataLst>
          </p:nvPr>
        </p:nvSpPr>
        <p:spPr>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ACF9526A-1F1C-4E57-8A8D-21EDBC12066F}"/>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userDrawn="1">
            <p:custDataLst>
              <p:tags r:id="rId7"/>
            </p:custDataLst>
          </p:nvPr>
        </p:nvCxnSpPr>
        <p:spPr>
          <a:xfrm>
            <a:off x="3715757" y="6453769"/>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userDrawn="1">
            <p:custDataLst>
              <p:tags r:id="rId8"/>
            </p:custDataLst>
          </p:nvPr>
        </p:nvCxnSpPr>
        <p:spPr>
          <a:xfrm>
            <a:off x="554736" y="6453769"/>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userDrawn="1">
            <p:custDataLst>
              <p:tags r:id="rId9"/>
            </p:custDataLst>
          </p:nvPr>
        </p:nvCxnSpPr>
        <p:spPr>
          <a:xfrm>
            <a:off x="3715757" y="1181906"/>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userDrawn="1">
            <p:custDataLst>
              <p:tags r:id="rId10"/>
            </p:custDataLst>
          </p:nvPr>
        </p:nvCxnSpPr>
        <p:spPr>
          <a:xfrm>
            <a:off x="554736" y="1181906"/>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11"/>
            </p:custDataLst>
          </p:nvPr>
        </p:nvSpPr>
        <p:spPr>
          <a:xfrm>
            <a:off x="554736" y="2744369"/>
            <a:ext cx="2514600" cy="769441"/>
          </a:xfrm>
        </p:spPr>
        <p:txBody>
          <a:bodyPr anchor="b">
            <a:noAutofit/>
          </a:bodyPr>
          <a:lstStyle>
            <a:lvl1pPr>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12"/>
            </p:custDataLst>
          </p:nvPr>
        </p:nvSpPr>
        <p:spPr>
          <a:xfrm>
            <a:off x="554736" y="3659644"/>
            <a:ext cx="2514600" cy="492443"/>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25B2DE14-9B3F-4199-B082-9FEB12CE57EA}"/>
              </a:ext>
            </a:extLst>
          </p:cNvPr>
          <p:cNvSpPr txBox="1"/>
          <p:nvPr userDrawn="1">
            <p:custDataLst>
              <p:tags r:id="rId1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5" name="1. On-page tracker">
            <a:extLst>
              <a:ext uri="{FF2B5EF4-FFF2-40B4-BE49-F238E27FC236}">
                <a16:creationId xmlns:a16="http://schemas.microsoft.com/office/drawing/2014/main" id="{2C7757ED-5357-4B01-BB59-15D4406B0FDF}"/>
              </a:ext>
            </a:extLst>
          </p:cNvPr>
          <p:cNvSpPr>
            <a:spLocks noGrp="1"/>
          </p:cNvSpPr>
          <p:nvPr>
            <p:ph type="body" sz="quarter" idx="17" hasCustomPrompt="1"/>
            <p:custDataLst>
              <p:tags r:id="rId1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2470369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E6E84E-0DE7-4EEF-8932-BF42153B3B56}"/>
              </a:ext>
            </a:extLst>
          </p:cNvPr>
          <p:cNvGraphicFramePr>
            <a:graphicFrameLocks noChangeAspect="1"/>
          </p:cNvGraphicFramePr>
          <p:nvPr userDrawn="1">
            <p:custDataLst>
              <p:tags r:id="rId2"/>
            </p:custDataLst>
            <p:extLst>
              <p:ext uri="{D42A27DB-BD31-4B8C-83A1-F6EECF244321}">
                <p14:modId xmlns:p14="http://schemas.microsoft.com/office/powerpoint/2010/main" val="23155183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240" name="think-cell Slide" r:id="rId16" imgW="413" imgH="416" progId="TCLayout.ActiveDocument.1">
                  <p:embed/>
                </p:oleObj>
              </mc:Choice>
              <mc:Fallback>
                <p:oleObj name="think-cell Slide" r:id="rId16" imgW="413" imgH="416" progId="TCLayout.ActiveDocument.1">
                  <p:embed/>
                  <p:pic>
                    <p:nvPicPr>
                      <p:cNvPr id="3" name="Object 2" hidden="1">
                        <a:extLst>
                          <a:ext uri="{FF2B5EF4-FFF2-40B4-BE49-F238E27FC236}">
                            <a16:creationId xmlns:a16="http://schemas.microsoft.com/office/drawing/2014/main" id="{CEE6E84E-0DE7-4EEF-8932-BF42153B3B56}"/>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2D2E0F6-5BB5-47A0-8E4A-CD4E6673B199}"/>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4"/>
            </p:custDataLst>
          </p:nvPr>
        </p:nvSpPr>
        <p:spPr bwMode="ltGray">
          <a:xfrm>
            <a:off x="4364736" y="0"/>
            <a:ext cx="7827264"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2D4C39DE-34D3-430B-A68C-3662DBF9F427}"/>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6B65DC7-979F-4AB7-9872-8CF5F2DCB753}"/>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userDrawn="1">
            <p:custDataLst>
              <p:tags r:id="rId7"/>
            </p:custDataLst>
          </p:nvPr>
        </p:nvCxnSpPr>
        <p:spPr>
          <a:xfrm>
            <a:off x="4671219" y="6453769"/>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userDrawn="1">
            <p:custDataLst>
              <p:tags r:id="rId8"/>
            </p:custDataLst>
          </p:nvPr>
        </p:nvCxnSpPr>
        <p:spPr>
          <a:xfrm>
            <a:off x="554736" y="6453769"/>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userDrawn="1">
            <p:custDataLst>
              <p:tags r:id="rId9"/>
            </p:custDataLst>
          </p:nvPr>
        </p:nvCxnSpPr>
        <p:spPr>
          <a:xfrm>
            <a:off x="4671219"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userDrawn="1">
            <p:custDataLst>
              <p:tags r:id="rId10"/>
            </p:custDataLst>
          </p:nvPr>
        </p:nvCxnSpPr>
        <p:spPr>
          <a:xfrm>
            <a:off x="554736" y="1181906"/>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11"/>
            </p:custDataLst>
          </p:nvPr>
        </p:nvSpPr>
        <p:spPr>
          <a:xfrm>
            <a:off x="554736" y="2744369"/>
            <a:ext cx="3465576" cy="769441"/>
          </a:xfrm>
          <a:prstGeom prst="rect">
            <a:avLst/>
          </a:prstGeom>
        </p:spPr>
        <p:txBody>
          <a:bodyPr wrap="square" anchor="b">
            <a:noAutofit/>
          </a:bodyPr>
          <a:lstStyle>
            <a:lvl1pPr algn="l">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12"/>
            </p:custDataLst>
          </p:nvPr>
        </p:nvSpPr>
        <p:spPr>
          <a:xfrm>
            <a:off x="554735" y="3659644"/>
            <a:ext cx="3465575"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DA204BE1-D5C8-4D03-9090-21D41FEC78E0}"/>
              </a:ext>
            </a:extLst>
          </p:cNvPr>
          <p:cNvSpPr txBox="1"/>
          <p:nvPr userDrawn="1">
            <p:custDataLst>
              <p:tags r:id="rId1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5" name="1. On-page tracker">
            <a:extLst>
              <a:ext uri="{FF2B5EF4-FFF2-40B4-BE49-F238E27FC236}">
                <a16:creationId xmlns:a16="http://schemas.microsoft.com/office/drawing/2014/main" id="{1ADFA379-EDDB-4C62-A3BB-AC227312C688}"/>
              </a:ext>
            </a:extLst>
          </p:cNvPr>
          <p:cNvSpPr>
            <a:spLocks noGrp="1"/>
          </p:cNvSpPr>
          <p:nvPr>
            <p:ph type="body" sz="quarter" idx="17" hasCustomPrompt="1"/>
            <p:custDataLst>
              <p:tags r:id="rId1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2692910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2"/>
            </p:custDataLst>
            <p:extLst>
              <p:ext uri="{D42A27DB-BD31-4B8C-83A1-F6EECF244321}">
                <p14:modId xmlns:p14="http://schemas.microsoft.com/office/powerpoint/2010/main" val="31497842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64" name="think-cell Slide" r:id="rId17" imgW="413" imgH="416" progId="TCLayout.ActiveDocument.1">
                  <p:embed/>
                </p:oleObj>
              </mc:Choice>
              <mc:Fallback>
                <p:oleObj name="think-cell Slide" r:id="rId17"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5C86E70-6ADC-4EA2-90F2-373AC4FDE5D0}"/>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6092952" y="0"/>
            <a:ext cx="6099048"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McKinsey &amp; Company</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A030B95D-1D90-4A27-8714-CFE7C7DB7020}"/>
              </a:ext>
            </a:extLst>
          </p:cNvPr>
          <p:cNvCxnSpPr/>
          <p:nvPr userDrawn="1">
            <p:custDataLst>
              <p:tags r:id="rId7"/>
            </p:custDataLst>
          </p:nvPr>
        </p:nvCxnSpPr>
        <p:spPr>
          <a:xfrm>
            <a:off x="6573171"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546D990A-A0D7-434B-9320-6311D017DAA2}"/>
              </a:ext>
            </a:extLst>
          </p:cNvPr>
          <p:cNvCxnSpPr/>
          <p:nvPr userDrawn="1">
            <p:custDataLst>
              <p:tags r:id="rId8"/>
            </p:custDataLst>
          </p:nvPr>
        </p:nvCxnSpPr>
        <p:spPr>
          <a:xfrm>
            <a:off x="554736"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TopLineRight">
            <a:extLst>
              <a:ext uri="{FF2B5EF4-FFF2-40B4-BE49-F238E27FC236}">
                <a16:creationId xmlns:a16="http://schemas.microsoft.com/office/drawing/2014/main" id="{9388C4F9-67A3-422B-89FF-FAD8454A2F57}"/>
              </a:ext>
            </a:extLst>
          </p:cNvPr>
          <p:cNvCxnSpPr/>
          <p:nvPr userDrawn="1">
            <p:custDataLst>
              <p:tags r:id="rId9"/>
            </p:custDataLst>
          </p:nvPr>
        </p:nvCxnSpPr>
        <p:spPr>
          <a:xfrm>
            <a:off x="6573171"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TopLineLeft">
            <a:extLst>
              <a:ext uri="{FF2B5EF4-FFF2-40B4-BE49-F238E27FC236}">
                <a16:creationId xmlns:a16="http://schemas.microsoft.com/office/drawing/2014/main" id="{1C0D7255-5C21-4254-B3DE-6D296E69C5F2}"/>
              </a:ext>
            </a:extLst>
          </p:cNvPr>
          <p:cNvCxnSpPr/>
          <p:nvPr userDrawn="1">
            <p:custDataLst>
              <p:tags r:id="rId10"/>
            </p:custDataLst>
          </p:nvPr>
        </p:nvCxnSpPr>
        <p:spPr>
          <a:xfrm>
            <a:off x="554736"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55D849-0DEC-44CD-849F-C8D9C2279FD6}"/>
              </a:ext>
            </a:extLst>
          </p:cNvPr>
          <p:cNvCxnSpPr/>
          <p:nvPr userDrawn="1">
            <p:custDataLst>
              <p:tags r:id="rId11"/>
            </p:custDataLst>
          </p:nvPr>
        </p:nvCxnSpPr>
        <p:spPr>
          <a:xfrm>
            <a:off x="554736"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2" name="5. Source" hidden="1">
            <a:extLst>
              <a:ext uri="{FF2B5EF4-FFF2-40B4-BE49-F238E27FC236}">
                <a16:creationId xmlns:a16="http://schemas.microsoft.com/office/drawing/2014/main" id="{F5E9C22A-A356-4521-A359-338A663DFEA2}"/>
              </a:ext>
            </a:extLst>
          </p:cNvPr>
          <p:cNvSpPr txBox="1"/>
          <p:nvPr userDrawn="1">
            <p:custDataLst>
              <p:tags r:id="rId1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20" name="1. On-page tracker">
            <a:extLst>
              <a:ext uri="{FF2B5EF4-FFF2-40B4-BE49-F238E27FC236}">
                <a16:creationId xmlns:a16="http://schemas.microsoft.com/office/drawing/2014/main" id="{0E1A178A-6BDC-4A0A-9F92-72F6EB95AD81}"/>
              </a:ext>
            </a:extLst>
          </p:cNvPr>
          <p:cNvSpPr>
            <a:spLocks noGrp="1"/>
          </p:cNvSpPr>
          <p:nvPr>
            <p:ph type="body" sz="quarter" idx="17" hasCustomPrompt="1"/>
            <p:custDataLst>
              <p:tags r:id="rId13"/>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
        <p:nvSpPr>
          <p:cNvPr id="24" name="2. Slide Title">
            <a:extLst>
              <a:ext uri="{FF2B5EF4-FFF2-40B4-BE49-F238E27FC236}">
                <a16:creationId xmlns:a16="http://schemas.microsoft.com/office/drawing/2014/main" id="{06A9E224-CFBD-42B8-A4C0-EFE2C017E523}"/>
              </a:ext>
            </a:extLst>
          </p:cNvPr>
          <p:cNvSpPr>
            <a:spLocks noGrp="1"/>
          </p:cNvSpPr>
          <p:nvPr>
            <p:ph type="title"/>
            <p:custDataLst>
              <p:tags r:id="rId14"/>
            </p:custDataLst>
          </p:nvPr>
        </p:nvSpPr>
        <p:spPr>
          <a:xfrm>
            <a:off x="554736" y="182372"/>
            <a:ext cx="5065776" cy="731520"/>
          </a:xfrm>
        </p:spPr>
        <p:txBody>
          <a:bodyPr/>
          <a:lstStyle/>
          <a:p>
            <a:r>
              <a:rPr lang="en-US"/>
              <a:t>Click to edit Master title style</a:t>
            </a:r>
            <a:endParaRPr lang="en-US" dirty="0"/>
          </a:p>
        </p:txBody>
      </p:sp>
      <p:sp>
        <p:nvSpPr>
          <p:cNvPr id="25" name="3. Subtitle">
            <a:extLst>
              <a:ext uri="{FF2B5EF4-FFF2-40B4-BE49-F238E27FC236}">
                <a16:creationId xmlns:a16="http://schemas.microsoft.com/office/drawing/2014/main" id="{F7FC2EC4-28A5-4B24-B46C-79BCB0964344}"/>
              </a:ext>
            </a:extLst>
          </p:cNvPr>
          <p:cNvSpPr>
            <a:spLocks noGrp="1"/>
          </p:cNvSpPr>
          <p:nvPr>
            <p:ph type="subTitle" idx="1"/>
            <p:custDataLst>
              <p:tags r:id="rId15"/>
            </p:custDataLst>
          </p:nvPr>
        </p:nvSpPr>
        <p:spPr>
          <a:xfrm>
            <a:off x="554736" y="903861"/>
            <a:ext cx="5065776" cy="276999"/>
          </a:xfrm>
        </p:spPr>
        <p:txBody>
          <a:bodyPr anchor="ctr" anchorCtr="0"/>
          <a:lstStyle/>
          <a:p>
            <a:r>
              <a:rPr lang="en-US" sz="1600"/>
              <a:t>Click to edit Master subtitle style</a:t>
            </a:r>
            <a:endParaRPr lang="en-US" sz="1600" dirty="0"/>
          </a:p>
        </p:txBody>
      </p:sp>
    </p:spTree>
    <p:extLst>
      <p:ext uri="{BB962C8B-B14F-4D97-AF65-F5344CB8AC3E}">
        <p14:creationId xmlns:p14="http://schemas.microsoft.com/office/powerpoint/2010/main" val="60546789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tags" Target="../tags/tag3.xml"/><Relationship Id="rId26" Type="http://schemas.openxmlformats.org/officeDocument/2006/relationships/tags" Target="../tags/tag11.xml"/><Relationship Id="rId39" Type="http://schemas.openxmlformats.org/officeDocument/2006/relationships/tags" Target="../tags/tag24.xml"/><Relationship Id="rId21" Type="http://schemas.openxmlformats.org/officeDocument/2006/relationships/tags" Target="../tags/tag6.xml"/><Relationship Id="rId34" Type="http://schemas.openxmlformats.org/officeDocument/2006/relationships/tags" Target="../tags/tag19.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vmlDrawing" Target="../drawings/vmlDrawing1.vml"/><Relationship Id="rId20" Type="http://schemas.openxmlformats.org/officeDocument/2006/relationships/tags" Target="../tags/tag5.xml"/><Relationship Id="rId29" Type="http://schemas.openxmlformats.org/officeDocument/2006/relationships/tags" Target="../tags/tag14.xml"/><Relationship Id="rId41"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9.xml"/><Relationship Id="rId32" Type="http://schemas.openxmlformats.org/officeDocument/2006/relationships/tags" Target="../tags/tag17.xml"/><Relationship Id="rId37" Type="http://schemas.openxmlformats.org/officeDocument/2006/relationships/tags" Target="../tags/tag22.xml"/><Relationship Id="rId40"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theme" Target="../theme/theme1.xml"/><Relationship Id="rId23" Type="http://schemas.openxmlformats.org/officeDocument/2006/relationships/tags" Target="../tags/tag8.xml"/><Relationship Id="rId28" Type="http://schemas.openxmlformats.org/officeDocument/2006/relationships/tags" Target="../tags/tag13.xml"/><Relationship Id="rId36" Type="http://schemas.openxmlformats.org/officeDocument/2006/relationships/tags" Target="../tags/tag21.xml"/><Relationship Id="rId10" Type="http://schemas.openxmlformats.org/officeDocument/2006/relationships/slideLayout" Target="../slideLayouts/slideLayout10.xml"/><Relationship Id="rId19" Type="http://schemas.openxmlformats.org/officeDocument/2006/relationships/tags" Target="../tags/tag4.xml"/><Relationship Id="rId31" Type="http://schemas.openxmlformats.org/officeDocument/2006/relationships/tags" Target="../tags/tag16.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7.xml"/><Relationship Id="rId27" Type="http://schemas.openxmlformats.org/officeDocument/2006/relationships/tags" Target="../tags/tag12.xml"/><Relationship Id="rId30" Type="http://schemas.openxmlformats.org/officeDocument/2006/relationships/tags" Target="../tags/tag15.xml"/><Relationship Id="rId35" Type="http://schemas.openxmlformats.org/officeDocument/2006/relationships/tags" Target="../tags/tag20.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tags" Target="../tags/tag2.xml"/><Relationship Id="rId25" Type="http://schemas.openxmlformats.org/officeDocument/2006/relationships/tags" Target="../tags/tag10.xml"/><Relationship Id="rId33" Type="http://schemas.openxmlformats.org/officeDocument/2006/relationships/tags" Target="../tags/tag18.xml"/><Relationship Id="rId38" Type="http://schemas.openxmlformats.org/officeDocument/2006/relationships/tags" Target="../tags/tag2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theme" Target="../theme/theme2.xml"/><Relationship Id="rId26" Type="http://schemas.openxmlformats.org/officeDocument/2006/relationships/tags" Target="../tags/tag148.xml"/><Relationship Id="rId39" Type="http://schemas.openxmlformats.org/officeDocument/2006/relationships/tags" Target="../tags/tag161.xml"/><Relationship Id="rId21" Type="http://schemas.openxmlformats.org/officeDocument/2006/relationships/tags" Target="../tags/tag143.xml"/><Relationship Id="rId34" Type="http://schemas.openxmlformats.org/officeDocument/2006/relationships/tags" Target="../tags/tag156.xml"/><Relationship Id="rId42" Type="http://schemas.openxmlformats.org/officeDocument/2006/relationships/tags" Target="../tags/tag164.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tags" Target="../tags/tag142.xml"/><Relationship Id="rId29" Type="http://schemas.openxmlformats.org/officeDocument/2006/relationships/tags" Target="../tags/tag151.xml"/><Relationship Id="rId41" Type="http://schemas.openxmlformats.org/officeDocument/2006/relationships/tags" Target="../tags/tag16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tags" Target="../tags/tag146.xml"/><Relationship Id="rId32" Type="http://schemas.openxmlformats.org/officeDocument/2006/relationships/tags" Target="../tags/tag154.xml"/><Relationship Id="rId37" Type="http://schemas.openxmlformats.org/officeDocument/2006/relationships/tags" Target="../tags/tag159.xml"/><Relationship Id="rId40" Type="http://schemas.openxmlformats.org/officeDocument/2006/relationships/tags" Target="../tags/tag162.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tags" Target="../tags/tag145.xml"/><Relationship Id="rId28" Type="http://schemas.openxmlformats.org/officeDocument/2006/relationships/tags" Target="../tags/tag150.xml"/><Relationship Id="rId36" Type="http://schemas.openxmlformats.org/officeDocument/2006/relationships/tags" Target="../tags/tag158.xml"/><Relationship Id="rId10" Type="http://schemas.openxmlformats.org/officeDocument/2006/relationships/slideLayout" Target="../slideLayouts/slideLayout24.xml"/><Relationship Id="rId19" Type="http://schemas.openxmlformats.org/officeDocument/2006/relationships/vmlDrawing" Target="../drawings/vmlDrawing12.vml"/><Relationship Id="rId31" Type="http://schemas.openxmlformats.org/officeDocument/2006/relationships/tags" Target="../tags/tag153.xml"/><Relationship Id="rId44" Type="http://schemas.openxmlformats.org/officeDocument/2006/relationships/image" Target="../media/image2.emf"/><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tags" Target="../tags/tag144.xml"/><Relationship Id="rId27" Type="http://schemas.openxmlformats.org/officeDocument/2006/relationships/tags" Target="../tags/tag149.xml"/><Relationship Id="rId30" Type="http://schemas.openxmlformats.org/officeDocument/2006/relationships/tags" Target="../tags/tag152.xml"/><Relationship Id="rId35" Type="http://schemas.openxmlformats.org/officeDocument/2006/relationships/tags" Target="../tags/tag157.xml"/><Relationship Id="rId43" Type="http://schemas.openxmlformats.org/officeDocument/2006/relationships/oleObject" Target="../embeddings/oleObject12.bin"/><Relationship Id="rId8" Type="http://schemas.openxmlformats.org/officeDocument/2006/relationships/slideLayout" Target="../slideLayouts/slideLayout22.xml"/><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tags" Target="../tags/tag147.xml"/><Relationship Id="rId33" Type="http://schemas.openxmlformats.org/officeDocument/2006/relationships/tags" Target="../tags/tag155.xml"/><Relationship Id="rId38" Type="http://schemas.openxmlformats.org/officeDocument/2006/relationships/tags" Target="../tags/tag1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BC40847-AF8B-4097-9A07-2349A751A051}"/>
              </a:ext>
            </a:extLst>
          </p:cNvPr>
          <p:cNvGraphicFramePr>
            <a:graphicFrameLocks noChangeAspect="1"/>
          </p:cNvGraphicFramePr>
          <p:nvPr userDrawn="1">
            <p:custDataLst>
              <p:tags r:id="rId17"/>
            </p:custDataLst>
            <p:extLst>
              <p:ext uri="{D42A27DB-BD31-4B8C-83A1-F6EECF244321}">
                <p14:modId xmlns:p14="http://schemas.microsoft.com/office/powerpoint/2010/main" val="35546408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96" name="think-cell Slide" r:id="rId40" imgW="413" imgH="416" progId="TCLayout.ActiveDocument.1">
                  <p:embed/>
                </p:oleObj>
              </mc:Choice>
              <mc:Fallback>
                <p:oleObj name="think-cell Slide" r:id="rId40" imgW="413" imgH="416" progId="TCLayout.ActiveDocument.1">
                  <p:embed/>
                  <p:pic>
                    <p:nvPicPr>
                      <p:cNvPr id="3" name="Object 2" hidden="1">
                        <a:extLst>
                          <a:ext uri="{FF2B5EF4-FFF2-40B4-BE49-F238E27FC236}">
                            <a16:creationId xmlns:a16="http://schemas.microsoft.com/office/drawing/2014/main" id="{4BC40847-AF8B-4097-9A07-2349A751A051}"/>
                          </a:ext>
                        </a:extLst>
                      </p:cNvPr>
                      <p:cNvPicPr/>
                      <p:nvPr/>
                    </p:nvPicPr>
                    <p:blipFill>
                      <a:blip r:embed="rId4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194173E-7BB3-47F4-8EAD-18BFC563F97A}"/>
              </a:ext>
            </a:extLst>
          </p:cNvPr>
          <p:cNvSpPr/>
          <p:nvPr userDrawn="1">
            <p:custDataLst>
              <p:tags r:id="rId18"/>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03" name="SlideLogoText">
            <a:extLst>
              <a:ext uri="{FF2B5EF4-FFF2-40B4-BE49-F238E27FC236}">
                <a16:creationId xmlns:a16="http://schemas.microsoft.com/office/drawing/2014/main" id="{69FC0062-74AE-4BDA-ACE7-D069B448DDBC}"/>
              </a:ext>
            </a:extLst>
          </p:cNvPr>
          <p:cNvSpPr txBox="1"/>
          <p:nvPr userDrawn="1">
            <p:custDataLst>
              <p:tags r:id="rId19"/>
            </p:custDataLst>
          </p:nvPr>
        </p:nvSpPr>
        <p:spPr>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McKinsey &amp; Company</a:t>
            </a:r>
          </a:p>
        </p:txBody>
      </p:sp>
      <p:cxnSp>
        <p:nvCxnSpPr>
          <p:cNvPr id="106" name="BottomLine">
            <a:extLst>
              <a:ext uri="{FF2B5EF4-FFF2-40B4-BE49-F238E27FC236}">
                <a16:creationId xmlns:a16="http://schemas.microsoft.com/office/drawing/2014/main" id="{8B868434-776E-46FC-90D6-2CC6F63A9A51}"/>
              </a:ext>
            </a:extLst>
          </p:cNvPr>
          <p:cNvCxnSpPr/>
          <p:nvPr userDrawn="1">
            <p:custDataLst>
              <p:tags r:id="rId20"/>
            </p:custDataLst>
          </p:nvPr>
        </p:nvCxnSpPr>
        <p:spPr>
          <a:xfrm>
            <a:off x="554736" y="6453769"/>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
            <a:extLst>
              <a:ext uri="{FF2B5EF4-FFF2-40B4-BE49-F238E27FC236}">
                <a16:creationId xmlns:a16="http://schemas.microsoft.com/office/drawing/2014/main" id="{00E8CD27-C104-4563-9322-C0A2ABFCB5E3}"/>
              </a:ext>
            </a:extLst>
          </p:cNvPr>
          <p:cNvCxnSpPr/>
          <p:nvPr userDrawn="1">
            <p:custDataLst>
              <p:tags r:id="rId21"/>
            </p:custDataLst>
          </p:nvPr>
        </p:nvCxnSpPr>
        <p:spPr>
          <a:xfrm>
            <a:off x="554736" y="1181906"/>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6" name="4. Footnote" hidden="1">
            <a:extLst>
              <a:ext uri="{FF2B5EF4-FFF2-40B4-BE49-F238E27FC236}">
                <a16:creationId xmlns:a16="http://schemas.microsoft.com/office/drawing/2014/main" id="{772E4927-517C-4D61-9929-9FFDE5F31A03}"/>
              </a:ext>
            </a:extLst>
          </p:cNvPr>
          <p:cNvSpPr txBox="1"/>
          <p:nvPr userDrawn="1">
            <p:custDataLst>
              <p:tags r:id="rId22"/>
            </p:custDataLst>
          </p:nvPr>
        </p:nvSpPr>
        <p:spPr>
          <a:xfrm>
            <a:off x="553972" y="6279028"/>
            <a:ext cx="7278624" cy="12311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dirty="0">
                <a:latin typeface="+mn-lt"/>
                <a:ea typeface="+mn-ea"/>
                <a:cs typeface="Arial" panose="020B0604020202020204" pitchFamily="34" charset="0"/>
              </a:rPr>
              <a:t>Footnotes</a:t>
            </a:r>
          </a:p>
        </p:txBody>
      </p:sp>
      <p:sp>
        <p:nvSpPr>
          <p:cNvPr id="57" name="2. Slide Title">
            <a:extLst>
              <a:ext uri="{FF2B5EF4-FFF2-40B4-BE49-F238E27FC236}">
                <a16:creationId xmlns:a16="http://schemas.microsoft.com/office/drawing/2014/main" id="{98FF70AE-7EF6-4E5B-9FFE-B44C852C9FBA}"/>
              </a:ext>
            </a:extLst>
          </p:cNvPr>
          <p:cNvSpPr>
            <a:spLocks noGrp="1"/>
          </p:cNvSpPr>
          <p:nvPr>
            <p:ph type="title"/>
            <p:custDataLst>
              <p:tags r:id="rId23"/>
            </p:custDataLst>
          </p:nvPr>
        </p:nvSpPr>
        <p:spPr>
          <a:xfrm>
            <a:off x="554736" y="172212"/>
            <a:ext cx="11082528" cy="731520"/>
          </a:xfrm>
          <a:prstGeom prst="rect">
            <a:avLst/>
          </a:prstGeom>
        </p:spPr>
        <p:txBody>
          <a:bodyPr vert="horz" wrap="square" lIns="0" tIns="0" rIns="0" bIns="0" rtlCol="0" anchor="b" anchorCtr="0">
            <a:noAutofit/>
          </a:bodyPr>
          <a:lstStyle/>
          <a:p>
            <a:r>
              <a:rPr lang="en-US"/>
              <a:t>Click to edit Master title style</a:t>
            </a:r>
            <a:endParaRPr lang="en-US" dirty="0"/>
          </a:p>
        </p:txBody>
      </p:sp>
      <p:sp>
        <p:nvSpPr>
          <p:cNvPr id="58" name="Text Placeholder 2">
            <a:extLst>
              <a:ext uri="{FF2B5EF4-FFF2-40B4-BE49-F238E27FC236}">
                <a16:creationId xmlns:a16="http://schemas.microsoft.com/office/drawing/2014/main" id="{192DB789-515B-4504-BE53-6445F2427687}"/>
              </a:ext>
            </a:extLst>
          </p:cNvPr>
          <p:cNvSpPr>
            <a:spLocks noGrp="1"/>
          </p:cNvSpPr>
          <p:nvPr>
            <p:ph type="body" idx="1"/>
          </p:nvPr>
        </p:nvSpPr>
        <p:spPr>
          <a:xfrm>
            <a:off x="554736" y="2171700"/>
            <a:ext cx="11082528" cy="252376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9" name="Grid" hidden="1">
            <a:extLst>
              <a:ext uri="{FF2B5EF4-FFF2-40B4-BE49-F238E27FC236}">
                <a16:creationId xmlns:a16="http://schemas.microsoft.com/office/drawing/2014/main" id="{D35250B8-D61E-4F1A-9ACD-6E1BB958B78E}"/>
              </a:ext>
            </a:extLst>
          </p:cNvPr>
          <p:cNvGrpSpPr/>
          <p:nvPr userDrawn="1">
            <p:custDataLst>
              <p:tags r:id="rId24"/>
            </p:custDataLst>
          </p:nvPr>
        </p:nvGrpSpPr>
        <p:grpSpPr>
          <a:xfrm>
            <a:off x="0" y="0"/>
            <a:ext cx="12190476" cy="6858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solidFill>
                  <a:schemeClr val="tx1"/>
                </a:solidFill>
                <a:latin typeface="+mn-lt"/>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7" name="Freeform: Shape 86">
              <a:extLst>
                <a:ext uri="{FF2B5EF4-FFF2-40B4-BE49-F238E27FC236}">
                  <a16:creationId xmlns:a16="http://schemas.microsoft.com/office/drawing/2014/main" id="{31D5F169-E1D4-48A3-AE5B-F5F1BEF2E7CF}"/>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8" name="Freeform: Shape 87">
              <a:extLst>
                <a:ext uri="{FF2B5EF4-FFF2-40B4-BE49-F238E27FC236}">
                  <a16:creationId xmlns:a16="http://schemas.microsoft.com/office/drawing/2014/main" id="{4230F928-F9B2-4955-9800-74DE09DCE6F2}"/>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9" name="Freeform: Shape 88">
              <a:extLst>
                <a:ext uri="{FF2B5EF4-FFF2-40B4-BE49-F238E27FC236}">
                  <a16:creationId xmlns:a16="http://schemas.microsoft.com/office/drawing/2014/main" id="{37C829A9-6808-4531-8C12-A84988E6DEE1}"/>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0" name="Freeform: Shape 89">
              <a:extLst>
                <a:ext uri="{FF2B5EF4-FFF2-40B4-BE49-F238E27FC236}">
                  <a16:creationId xmlns:a16="http://schemas.microsoft.com/office/drawing/2014/main" id="{7FA5964C-E9C5-4C2F-BD6E-47BAFB5B6D17}"/>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1" name="Freeform: Shape 90">
              <a:extLst>
                <a:ext uri="{FF2B5EF4-FFF2-40B4-BE49-F238E27FC236}">
                  <a16:creationId xmlns:a16="http://schemas.microsoft.com/office/drawing/2014/main" id="{3C168D8D-76CE-4BE5-BE95-79B96300EA3F}"/>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2" name="Freeform: Shape 91">
              <a:extLst>
                <a:ext uri="{FF2B5EF4-FFF2-40B4-BE49-F238E27FC236}">
                  <a16:creationId xmlns:a16="http://schemas.microsoft.com/office/drawing/2014/main" id="{6749465C-813A-45F9-8C3E-5D06C8584929}"/>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3" name="Freeform: Shape 92">
              <a:extLst>
                <a:ext uri="{FF2B5EF4-FFF2-40B4-BE49-F238E27FC236}">
                  <a16:creationId xmlns:a16="http://schemas.microsoft.com/office/drawing/2014/main" id="{53894C26-2473-4C24-B082-48DD1E92241C}"/>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4" name="Freeform: Shape 93">
              <a:extLst>
                <a:ext uri="{FF2B5EF4-FFF2-40B4-BE49-F238E27FC236}">
                  <a16:creationId xmlns:a16="http://schemas.microsoft.com/office/drawing/2014/main" id="{BFDA0320-8435-46CA-B1B3-5203F54A419F}"/>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5" name="Freeform: Shape 94">
              <a:extLst>
                <a:ext uri="{FF2B5EF4-FFF2-40B4-BE49-F238E27FC236}">
                  <a16:creationId xmlns:a16="http://schemas.microsoft.com/office/drawing/2014/main" id="{A42721E4-5D12-459C-AC2E-7CE148AF9062}"/>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6" name="Freeform: Shape 95">
              <a:extLst>
                <a:ext uri="{FF2B5EF4-FFF2-40B4-BE49-F238E27FC236}">
                  <a16:creationId xmlns:a16="http://schemas.microsoft.com/office/drawing/2014/main" id="{8BF7D46B-3779-49D0-BCB4-F2DCE091958D}"/>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7" name="Freeform: Shape 96">
              <a:extLst>
                <a:ext uri="{FF2B5EF4-FFF2-40B4-BE49-F238E27FC236}">
                  <a16:creationId xmlns:a16="http://schemas.microsoft.com/office/drawing/2014/main" id="{634464F0-BD7F-4488-85F0-EC20C24BECA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cxnSp>
          <p:nvCxnSpPr>
            <p:cNvPr id="98" name="Straight Connector 97">
              <a:extLst>
                <a:ext uri="{FF2B5EF4-FFF2-40B4-BE49-F238E27FC236}">
                  <a16:creationId xmlns:a16="http://schemas.microsoft.com/office/drawing/2014/main" id="{82B54541-0CDD-4724-8101-AABFF1207033}"/>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endParaRPr lang="en-US" sz="1323">
                <a:solidFill>
                  <a:schemeClr val="tx1"/>
                </a:solidFill>
                <a:latin typeface="+mn-lt"/>
              </a:endParaRPr>
            </a:p>
          </p:txBody>
        </p:sp>
        <p:cxnSp>
          <p:nvCxnSpPr>
            <p:cNvPr id="146" name="Straight Connector 145">
              <a:extLst>
                <a:ext uri="{FF2B5EF4-FFF2-40B4-BE49-F238E27FC236}">
                  <a16:creationId xmlns:a16="http://schemas.microsoft.com/office/drawing/2014/main" id="{B93A1E2B-8C80-482F-83BE-384344D09839}"/>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grpSp>
        <p:nvGrpSpPr>
          <p:cNvPr id="187" name="LegendBoxes" hidden="1">
            <a:extLst>
              <a:ext uri="{FF2B5EF4-FFF2-40B4-BE49-F238E27FC236}">
                <a16:creationId xmlns:a16="http://schemas.microsoft.com/office/drawing/2014/main" id="{5048A9C9-0655-49B2-A283-6A54678F321B}"/>
              </a:ext>
            </a:extLst>
          </p:cNvPr>
          <p:cNvGrpSpPr/>
          <p:nvPr userDrawn="1"/>
        </p:nvGrpSpPr>
        <p:grpSpPr>
          <a:xfrm>
            <a:off x="10728000" y="4323600"/>
            <a:ext cx="984864" cy="1717282"/>
            <a:chOff x="9585951" y="2980105"/>
            <a:chExt cx="984864" cy="1717282"/>
          </a:xfrm>
        </p:grpSpPr>
        <p:sp>
          <p:nvSpPr>
            <p:cNvPr id="188" name="RectangleLegend1">
              <a:extLst>
                <a:ext uri="{FF2B5EF4-FFF2-40B4-BE49-F238E27FC236}">
                  <a16:creationId xmlns:a16="http://schemas.microsoft.com/office/drawing/2014/main" id="{8F219674-AEDF-41A7-B3C3-07BD8D165776}"/>
                </a:ext>
              </a:extLst>
            </p:cNvPr>
            <p:cNvSpPr/>
            <p:nvPr/>
          </p:nvSpPr>
          <p:spPr>
            <a:xfrm>
              <a:off x="9585951" y="3001463"/>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89" name="RectangleLegend2">
              <a:extLst>
                <a:ext uri="{FF2B5EF4-FFF2-40B4-BE49-F238E27FC236}">
                  <a16:creationId xmlns:a16="http://schemas.microsoft.com/office/drawing/2014/main" id="{76884974-3CCD-4F11-B109-02708F18B04E}"/>
                </a:ext>
              </a:extLst>
            </p:cNvPr>
            <p:cNvSpPr/>
            <p:nvPr/>
          </p:nvSpPr>
          <p:spPr>
            <a:xfrm>
              <a:off x="9585951" y="3380961"/>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0" name="RectangleLegend3">
              <a:extLst>
                <a:ext uri="{FF2B5EF4-FFF2-40B4-BE49-F238E27FC236}">
                  <a16:creationId xmlns:a16="http://schemas.microsoft.com/office/drawing/2014/main" id="{D440B2EC-6FE5-4259-BA11-DC2E3B68E637}"/>
                </a:ext>
              </a:extLst>
            </p:cNvPr>
            <p:cNvSpPr/>
            <p:nvPr/>
          </p:nvSpPr>
          <p:spPr>
            <a:xfrm>
              <a:off x="9585951" y="3754557"/>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1" name="RectangleLegend4">
              <a:extLst>
                <a:ext uri="{FF2B5EF4-FFF2-40B4-BE49-F238E27FC236}">
                  <a16:creationId xmlns:a16="http://schemas.microsoft.com/office/drawing/2014/main" id="{52FE9D34-332E-47CD-94B8-12A069181C03}"/>
                </a:ext>
              </a:extLst>
            </p:cNvPr>
            <p:cNvSpPr/>
            <p:nvPr/>
          </p:nvSpPr>
          <p:spPr>
            <a:xfrm>
              <a:off x="9585951" y="4128153"/>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2" name="RectangleLegend5">
              <a:extLst>
                <a:ext uri="{FF2B5EF4-FFF2-40B4-BE49-F238E27FC236}">
                  <a16:creationId xmlns:a16="http://schemas.microsoft.com/office/drawing/2014/main" id="{1D6EA8D9-42BE-4743-876B-1050D1436021}"/>
                </a:ext>
              </a:extLst>
            </p:cNvPr>
            <p:cNvSpPr/>
            <p:nvPr/>
          </p:nvSpPr>
          <p:spPr>
            <a:xfrm>
              <a:off x="9585951" y="4501749"/>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3" name="Legend1">
              <a:extLst>
                <a:ext uri="{FF2B5EF4-FFF2-40B4-BE49-F238E27FC236}">
                  <a16:creationId xmlns:a16="http://schemas.microsoft.com/office/drawing/2014/main" id="{50F3208A-D1A9-4DEE-B968-1381D0DE88E8}"/>
                </a:ext>
              </a:extLst>
            </p:cNvPr>
            <p:cNvSpPr txBox="1"/>
            <p:nvPr/>
          </p:nvSpPr>
          <p:spPr>
            <a:xfrm>
              <a:off x="9912097" y="2980105"/>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4" name="Legend2">
              <a:extLst>
                <a:ext uri="{FF2B5EF4-FFF2-40B4-BE49-F238E27FC236}">
                  <a16:creationId xmlns:a16="http://schemas.microsoft.com/office/drawing/2014/main" id="{69AC8C80-52E4-4497-A147-009E23FB42A5}"/>
                </a:ext>
              </a:extLst>
            </p:cNvPr>
            <p:cNvSpPr txBox="1"/>
            <p:nvPr/>
          </p:nvSpPr>
          <p:spPr>
            <a:xfrm>
              <a:off x="9912097" y="3359603"/>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5" name="Legend3">
              <a:extLst>
                <a:ext uri="{FF2B5EF4-FFF2-40B4-BE49-F238E27FC236}">
                  <a16:creationId xmlns:a16="http://schemas.microsoft.com/office/drawing/2014/main" id="{218BEB5C-C19E-451D-B538-56A492CF74C6}"/>
                </a:ext>
              </a:extLst>
            </p:cNvPr>
            <p:cNvSpPr txBox="1"/>
            <p:nvPr/>
          </p:nvSpPr>
          <p:spPr>
            <a:xfrm>
              <a:off x="9912097" y="3739101"/>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6" name="Legend4">
              <a:extLst>
                <a:ext uri="{FF2B5EF4-FFF2-40B4-BE49-F238E27FC236}">
                  <a16:creationId xmlns:a16="http://schemas.microsoft.com/office/drawing/2014/main" id="{B77C1590-32D9-4A52-8AF0-454D06E80BF2}"/>
                </a:ext>
              </a:extLst>
            </p:cNvPr>
            <p:cNvSpPr txBox="1"/>
            <p:nvPr/>
          </p:nvSpPr>
          <p:spPr>
            <a:xfrm>
              <a:off x="9912097" y="4110522"/>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7" name="Legend5">
              <a:extLst>
                <a:ext uri="{FF2B5EF4-FFF2-40B4-BE49-F238E27FC236}">
                  <a16:creationId xmlns:a16="http://schemas.microsoft.com/office/drawing/2014/main" id="{A40A9DB6-E1B2-47A6-8B66-4FCDC31DD600}"/>
                </a:ext>
              </a:extLst>
            </p:cNvPr>
            <p:cNvSpPr txBox="1"/>
            <p:nvPr/>
          </p:nvSpPr>
          <p:spPr>
            <a:xfrm>
              <a:off x="9912097"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grpSp>
      <p:grpSp>
        <p:nvGrpSpPr>
          <p:cNvPr id="148" name="LegendMoons" hidden="1">
            <a:extLst>
              <a:ext uri="{FF2B5EF4-FFF2-40B4-BE49-F238E27FC236}">
                <a16:creationId xmlns:a16="http://schemas.microsoft.com/office/drawing/2014/main" id="{DDFB4BFF-188C-450D-B4D3-DF8BD2DB3D7F}"/>
              </a:ext>
            </a:extLst>
          </p:cNvPr>
          <p:cNvGrpSpPr/>
          <p:nvPr userDrawn="1"/>
        </p:nvGrpSpPr>
        <p:grpSpPr>
          <a:xfrm>
            <a:off x="10692000" y="1339200"/>
            <a:ext cx="1023616" cy="1731859"/>
            <a:chOff x="7723680" y="1702457"/>
            <a:chExt cx="1023616" cy="1731859"/>
          </a:xfrm>
        </p:grpSpPr>
        <p:sp>
          <p:nvSpPr>
            <p:cNvPr id="149" name="Legend1">
              <a:extLst>
                <a:ext uri="{FF2B5EF4-FFF2-40B4-BE49-F238E27FC236}">
                  <a16:creationId xmlns:a16="http://schemas.microsoft.com/office/drawing/2014/main" id="{66D8D147-F2B4-4250-9C41-767555E14320}"/>
                </a:ext>
              </a:extLst>
            </p:cNvPr>
            <p:cNvSpPr txBox="1"/>
            <p:nvPr/>
          </p:nvSpPr>
          <p:spPr>
            <a:xfrm>
              <a:off x="8076312" y="1709816"/>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0" name="Legend2">
              <a:extLst>
                <a:ext uri="{FF2B5EF4-FFF2-40B4-BE49-F238E27FC236}">
                  <a16:creationId xmlns:a16="http://schemas.microsoft.com/office/drawing/2014/main" id="{E9DCC6EC-92E6-47D0-B23D-94365AC17441}"/>
                </a:ext>
              </a:extLst>
            </p:cNvPr>
            <p:cNvSpPr txBox="1"/>
            <p:nvPr/>
          </p:nvSpPr>
          <p:spPr>
            <a:xfrm>
              <a:off x="8076312" y="2085275"/>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1" name="Legend3">
              <a:extLst>
                <a:ext uri="{FF2B5EF4-FFF2-40B4-BE49-F238E27FC236}">
                  <a16:creationId xmlns:a16="http://schemas.microsoft.com/office/drawing/2014/main" id="{8451F4C0-E484-44FD-B923-EE0B1E1D1274}"/>
                </a:ext>
              </a:extLst>
            </p:cNvPr>
            <p:cNvSpPr txBox="1"/>
            <p:nvPr/>
          </p:nvSpPr>
          <p:spPr>
            <a:xfrm>
              <a:off x="8076312" y="246073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2" name="Legend4">
              <a:extLst>
                <a:ext uri="{FF2B5EF4-FFF2-40B4-BE49-F238E27FC236}">
                  <a16:creationId xmlns:a16="http://schemas.microsoft.com/office/drawing/2014/main" id="{508A2D78-9A17-4FB2-A405-02E4BB25DD6C}"/>
                </a:ext>
              </a:extLst>
            </p:cNvPr>
            <p:cNvSpPr txBox="1"/>
            <p:nvPr/>
          </p:nvSpPr>
          <p:spPr>
            <a:xfrm>
              <a:off x="8076312" y="2836193"/>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3" name="Legend5">
              <a:extLst>
                <a:ext uri="{FF2B5EF4-FFF2-40B4-BE49-F238E27FC236}">
                  <a16:creationId xmlns:a16="http://schemas.microsoft.com/office/drawing/2014/main" id="{CF32E1C9-EF64-41BC-8B8E-B7FED880E653}"/>
                </a:ext>
              </a:extLst>
            </p:cNvPr>
            <p:cNvSpPr txBox="1"/>
            <p:nvPr/>
          </p:nvSpPr>
          <p:spPr>
            <a:xfrm>
              <a:off x="8076312" y="321165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grpSp>
          <p:nvGrpSpPr>
            <p:cNvPr id="154" name="MoonLegend1">
              <a:extLst>
                <a:ext uri="{FF2B5EF4-FFF2-40B4-BE49-F238E27FC236}">
                  <a16:creationId xmlns:a16="http://schemas.microsoft.com/office/drawing/2014/main" id="{496CCEDB-0BDA-47D9-9BA4-03BD59D6EEC2}"/>
                </a:ext>
              </a:extLst>
            </p:cNvPr>
            <p:cNvGrpSpPr>
              <a:grpSpLocks noChangeAspect="1"/>
            </p:cNvGrpSpPr>
            <p:nvPr>
              <p:custDataLst>
                <p:tags r:id="rId25"/>
              </p:custDataLst>
            </p:nvPr>
          </p:nvGrpSpPr>
          <p:grpSpPr>
            <a:xfrm>
              <a:off x="7723680" y="1702457"/>
              <a:ext cx="228600" cy="228600"/>
              <a:chOff x="762000" y="1270000"/>
              <a:chExt cx="254000" cy="254000"/>
            </a:xfrm>
          </p:grpSpPr>
          <p:sp>
            <p:nvSpPr>
              <p:cNvPr id="167" name="Oval 166">
                <a:extLst>
                  <a:ext uri="{FF2B5EF4-FFF2-40B4-BE49-F238E27FC236}">
                    <a16:creationId xmlns:a16="http://schemas.microsoft.com/office/drawing/2014/main" id="{F21E8F0F-ACA9-405E-8484-3FE9B6124FFD}"/>
                  </a:ext>
                </a:extLst>
              </p:cNvPr>
              <p:cNvSpPr/>
              <p:nvPr>
                <p:custDataLst>
                  <p:tags r:id="rId38"/>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8" name="Arc 167" hidden="1">
                <a:extLst>
                  <a:ext uri="{FF2B5EF4-FFF2-40B4-BE49-F238E27FC236}">
                    <a16:creationId xmlns:a16="http://schemas.microsoft.com/office/drawing/2014/main" id="{315D8D40-04AC-475B-AFC0-F08E492D131D}"/>
                  </a:ext>
                </a:extLst>
              </p:cNvPr>
              <p:cNvSpPr/>
              <p:nvPr>
                <p:custDataLst>
                  <p:tags r:id="rId39"/>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5" name="MoonLegend2">
              <a:extLst>
                <a:ext uri="{FF2B5EF4-FFF2-40B4-BE49-F238E27FC236}">
                  <a16:creationId xmlns:a16="http://schemas.microsoft.com/office/drawing/2014/main" id="{BCF3BE62-91BA-488B-84C7-3FE20CFBDB9A}"/>
                </a:ext>
              </a:extLst>
            </p:cNvPr>
            <p:cNvGrpSpPr>
              <a:grpSpLocks noChangeAspect="1"/>
            </p:cNvGrpSpPr>
            <p:nvPr>
              <p:custDataLst>
                <p:tags r:id="rId26"/>
              </p:custDataLst>
            </p:nvPr>
          </p:nvGrpSpPr>
          <p:grpSpPr>
            <a:xfrm>
              <a:off x="7723680" y="2078270"/>
              <a:ext cx="228600" cy="228600"/>
              <a:chOff x="762000" y="1270000"/>
              <a:chExt cx="254000" cy="254000"/>
            </a:xfrm>
          </p:grpSpPr>
          <p:sp>
            <p:nvSpPr>
              <p:cNvPr id="165" name="Oval 164">
                <a:extLst>
                  <a:ext uri="{FF2B5EF4-FFF2-40B4-BE49-F238E27FC236}">
                    <a16:creationId xmlns:a16="http://schemas.microsoft.com/office/drawing/2014/main" id="{D27FF75E-C9E0-4D28-8F47-85C2D2EE375F}"/>
                  </a:ext>
                </a:extLst>
              </p:cNvPr>
              <p:cNvSpPr/>
              <p:nvPr>
                <p:custDataLst>
                  <p:tags r:id="rId36"/>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6" name="Arc 165">
                <a:extLst>
                  <a:ext uri="{FF2B5EF4-FFF2-40B4-BE49-F238E27FC236}">
                    <a16:creationId xmlns:a16="http://schemas.microsoft.com/office/drawing/2014/main" id="{BDC4F596-0330-4D95-8A02-83794DACDB00}"/>
                  </a:ext>
                </a:extLst>
              </p:cNvPr>
              <p:cNvSpPr/>
              <p:nvPr>
                <p:custDataLst>
                  <p:tags r:id="rId37"/>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6" name="MoonLegend3">
              <a:extLst>
                <a:ext uri="{FF2B5EF4-FFF2-40B4-BE49-F238E27FC236}">
                  <a16:creationId xmlns:a16="http://schemas.microsoft.com/office/drawing/2014/main" id="{E4482EDB-85E9-4926-9441-26A85880E202}"/>
                </a:ext>
              </a:extLst>
            </p:cNvPr>
            <p:cNvGrpSpPr>
              <a:grpSpLocks noChangeAspect="1"/>
            </p:cNvGrpSpPr>
            <p:nvPr>
              <p:custDataLst>
                <p:tags r:id="rId27"/>
              </p:custDataLst>
            </p:nvPr>
          </p:nvGrpSpPr>
          <p:grpSpPr>
            <a:xfrm>
              <a:off x="7723680" y="2454085"/>
              <a:ext cx="228600" cy="228600"/>
              <a:chOff x="762000" y="1270000"/>
              <a:chExt cx="254000" cy="254000"/>
            </a:xfrm>
          </p:grpSpPr>
          <p:sp>
            <p:nvSpPr>
              <p:cNvPr id="163" name="Oval 162">
                <a:extLst>
                  <a:ext uri="{FF2B5EF4-FFF2-40B4-BE49-F238E27FC236}">
                    <a16:creationId xmlns:a16="http://schemas.microsoft.com/office/drawing/2014/main" id="{6B270099-CB45-46A3-8BC6-ADF0FABD3567}"/>
                  </a:ext>
                </a:extLst>
              </p:cNvPr>
              <p:cNvSpPr/>
              <p:nvPr>
                <p:custDataLst>
                  <p:tags r:id="rId34"/>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4" name="Arc 163">
                <a:extLst>
                  <a:ext uri="{FF2B5EF4-FFF2-40B4-BE49-F238E27FC236}">
                    <a16:creationId xmlns:a16="http://schemas.microsoft.com/office/drawing/2014/main" id="{4D910DDA-12F5-450E-85C1-CD98B4A9EE80}"/>
                  </a:ext>
                </a:extLst>
              </p:cNvPr>
              <p:cNvSpPr/>
              <p:nvPr>
                <p:custDataLst>
                  <p:tags r:id="rId35"/>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7" name="MoonLegend4">
              <a:extLst>
                <a:ext uri="{FF2B5EF4-FFF2-40B4-BE49-F238E27FC236}">
                  <a16:creationId xmlns:a16="http://schemas.microsoft.com/office/drawing/2014/main" id="{2606D4D9-DA1B-4BEB-8CC9-41FDA33CC5A0}"/>
                </a:ext>
              </a:extLst>
            </p:cNvPr>
            <p:cNvGrpSpPr>
              <a:grpSpLocks noChangeAspect="1"/>
            </p:cNvGrpSpPr>
            <p:nvPr>
              <p:custDataLst>
                <p:tags r:id="rId28"/>
              </p:custDataLst>
            </p:nvPr>
          </p:nvGrpSpPr>
          <p:grpSpPr>
            <a:xfrm>
              <a:off x="7723680" y="2829900"/>
              <a:ext cx="228600" cy="228600"/>
              <a:chOff x="762000" y="1270000"/>
              <a:chExt cx="254000" cy="254000"/>
            </a:xfrm>
          </p:grpSpPr>
          <p:sp>
            <p:nvSpPr>
              <p:cNvPr id="161" name="Oval 160">
                <a:extLst>
                  <a:ext uri="{FF2B5EF4-FFF2-40B4-BE49-F238E27FC236}">
                    <a16:creationId xmlns:a16="http://schemas.microsoft.com/office/drawing/2014/main" id="{81477097-8655-4968-A993-EA579ADDDBCF}"/>
                  </a:ext>
                </a:extLst>
              </p:cNvPr>
              <p:cNvSpPr/>
              <p:nvPr>
                <p:custDataLst>
                  <p:tags r:id="rId32"/>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2" name="Arc 161">
                <a:extLst>
                  <a:ext uri="{FF2B5EF4-FFF2-40B4-BE49-F238E27FC236}">
                    <a16:creationId xmlns:a16="http://schemas.microsoft.com/office/drawing/2014/main" id="{EAFFF099-23A4-4400-9308-28EB2E760A74}"/>
                  </a:ext>
                </a:extLst>
              </p:cNvPr>
              <p:cNvSpPr/>
              <p:nvPr>
                <p:custDataLst>
                  <p:tags r:id="rId33"/>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8" name="MoonLegend5">
              <a:extLst>
                <a:ext uri="{FF2B5EF4-FFF2-40B4-BE49-F238E27FC236}">
                  <a16:creationId xmlns:a16="http://schemas.microsoft.com/office/drawing/2014/main" id="{157F392C-3A22-465F-B4F0-A7E9FD7A01A1}"/>
                </a:ext>
              </a:extLst>
            </p:cNvPr>
            <p:cNvGrpSpPr>
              <a:grpSpLocks noChangeAspect="1"/>
            </p:cNvGrpSpPr>
            <p:nvPr>
              <p:custDataLst>
                <p:tags r:id="rId29"/>
              </p:custDataLst>
            </p:nvPr>
          </p:nvGrpSpPr>
          <p:grpSpPr>
            <a:xfrm>
              <a:off x="7723680" y="3205716"/>
              <a:ext cx="228600" cy="228600"/>
              <a:chOff x="762000" y="1270000"/>
              <a:chExt cx="254000" cy="254000"/>
            </a:xfrm>
          </p:grpSpPr>
          <p:sp>
            <p:nvSpPr>
              <p:cNvPr id="159" name="Oval 158">
                <a:extLst>
                  <a:ext uri="{FF2B5EF4-FFF2-40B4-BE49-F238E27FC236}">
                    <a16:creationId xmlns:a16="http://schemas.microsoft.com/office/drawing/2014/main" id="{BE9440E9-0BAB-4509-A556-8A80E9683FAB}"/>
                  </a:ext>
                </a:extLst>
              </p:cNvPr>
              <p:cNvSpPr/>
              <p:nvPr>
                <p:custDataLst>
                  <p:tags r:id="rId30"/>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0" name="Arc 159">
                <a:extLst>
                  <a:ext uri="{FF2B5EF4-FFF2-40B4-BE49-F238E27FC236}">
                    <a16:creationId xmlns:a16="http://schemas.microsoft.com/office/drawing/2014/main" id="{CA6DB424-2E98-4F1D-87A4-EE09FA805687}"/>
                  </a:ext>
                </a:extLst>
              </p:cNvPr>
              <p:cNvSpPr/>
              <p:nvPr>
                <p:custDataLst>
                  <p:tags r:id="rId31"/>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69" name="Sticker" hidden="1">
            <a:extLst>
              <a:ext uri="{FF2B5EF4-FFF2-40B4-BE49-F238E27FC236}">
                <a16:creationId xmlns:a16="http://schemas.microsoft.com/office/drawing/2014/main" id="{2FA9271D-5EE0-4D66-9FDF-E4D1535949E8}"/>
              </a:ext>
            </a:extLst>
          </p:cNvPr>
          <p:cNvGrpSpPr>
            <a:grpSpLocks noChangeAspect="1"/>
          </p:cNvGrpSpPr>
          <p:nvPr userDrawn="1"/>
        </p:nvGrpSpPr>
        <p:grpSpPr bwMode="gray">
          <a:xfrm>
            <a:off x="558192" y="1289273"/>
            <a:ext cx="429605" cy="156997"/>
            <a:chOff x="8456447" y="272180"/>
            <a:chExt cx="322188" cy="156966"/>
          </a:xfrm>
        </p:grpSpPr>
        <p:sp>
          <p:nvSpPr>
            <p:cNvPr id="170" name="StickerRectangle">
              <a:extLst>
                <a:ext uri="{FF2B5EF4-FFF2-40B4-BE49-F238E27FC236}">
                  <a16:creationId xmlns:a16="http://schemas.microsoft.com/office/drawing/2014/main" id="{27342EFB-A6AF-4379-A9C9-4F8DD97D160E}"/>
                </a:ext>
              </a:extLst>
            </p:cNvPr>
            <p:cNvSpPr>
              <a:spLocks noChangeArrowheads="1"/>
            </p:cNvSpPr>
            <p:nvPr userDrawn="1"/>
          </p:nvSpPr>
          <p:spPr bwMode="gray">
            <a:xfrm>
              <a:off x="8456447" y="272180"/>
              <a:ext cx="322188" cy="156966"/>
            </a:xfrm>
            <a:prstGeom prst="leftRightArrow">
              <a:avLst>
                <a:gd name="adj1" fmla="val 100000"/>
                <a:gd name="adj2" fmla="val 0"/>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18288" anchor="t" anchorCtr="0">
              <a:spAutoFit/>
            </a:bodyPr>
            <a:lstStyle/>
            <a:p>
              <a:pPr algn="l" defTabSz="1193860">
                <a:buClr>
                  <a:schemeClr val="tx2"/>
                </a:buClr>
              </a:pPr>
              <a:r>
                <a:rPr lang="en-US" sz="900" b="1" spc="50" dirty="0">
                  <a:ln w="3175">
                    <a:noFill/>
                  </a:ln>
                  <a:solidFill>
                    <a:schemeClr val="tx1"/>
                  </a:solidFill>
                </a:rPr>
                <a:t>Sticker</a:t>
              </a:r>
              <a:endParaRPr lang="en-US" sz="800" baseline="0" dirty="0">
                <a:solidFill>
                  <a:schemeClr val="tx1"/>
                </a:solidFill>
                <a:latin typeface="+mn-lt"/>
                <a:ea typeface="+mn-ea"/>
              </a:endParaRPr>
            </a:p>
          </p:txBody>
        </p:sp>
        <p:cxnSp>
          <p:nvCxnSpPr>
            <p:cNvPr id="171" name="StickerUnderline">
              <a:extLst>
                <a:ext uri="{FF2B5EF4-FFF2-40B4-BE49-F238E27FC236}">
                  <a16:creationId xmlns:a16="http://schemas.microsoft.com/office/drawing/2014/main" id="{AC518518-EC41-445B-B558-9DBD24A778EA}"/>
                </a:ext>
              </a:extLst>
            </p:cNvPr>
            <p:cNvCxnSpPr>
              <a:cxnSpLocks noChangeShapeType="1"/>
              <a:stCxn id="170" idx="4"/>
              <a:endCxn id="170" idx="6"/>
            </p:cNvCxnSpPr>
            <p:nvPr/>
          </p:nvCxnSpPr>
          <p:spPr bwMode="gray">
            <a:xfrm>
              <a:off x="8456447" y="429146"/>
              <a:ext cx="322188" cy="0"/>
            </a:xfrm>
            <a:prstGeom prst="straightConnector1">
              <a:avLst/>
            </a:prstGeom>
            <a:noFill/>
            <a:ln w="4191">
              <a:solidFill>
                <a:schemeClr val="tx1"/>
              </a:solidFill>
              <a:round/>
              <a:headEnd/>
              <a:tailEnd/>
            </a:ln>
            <a:extLst>
              <a:ext uri="{909E8E84-426E-40DD-AFC4-6F175D3DCCD1}">
                <a14:hiddenFill xmlns:a14="http://schemas.microsoft.com/office/drawing/2010/main">
                  <a:noFill/>
                </a14:hiddenFill>
              </a:ext>
            </a:extLst>
          </p:spPr>
        </p:cxnSp>
      </p:grpSp>
      <p:grpSp>
        <p:nvGrpSpPr>
          <p:cNvPr id="179" name="LegendLines" hidden="1">
            <a:extLst>
              <a:ext uri="{FF2B5EF4-FFF2-40B4-BE49-F238E27FC236}">
                <a16:creationId xmlns:a16="http://schemas.microsoft.com/office/drawing/2014/main" id="{BA3F11B7-574B-46B5-AA05-051B7C0195CA}"/>
              </a:ext>
            </a:extLst>
          </p:cNvPr>
          <p:cNvGrpSpPr/>
          <p:nvPr userDrawn="1"/>
        </p:nvGrpSpPr>
        <p:grpSpPr>
          <a:xfrm>
            <a:off x="10440000" y="3243600"/>
            <a:ext cx="1269335" cy="958286"/>
            <a:chOff x="4372690" y="3739101"/>
            <a:chExt cx="1269335" cy="958286"/>
          </a:xfrm>
        </p:grpSpPr>
        <p:sp>
          <p:nvSpPr>
            <p:cNvPr id="180" name="Legend1">
              <a:extLst>
                <a:ext uri="{FF2B5EF4-FFF2-40B4-BE49-F238E27FC236}">
                  <a16:creationId xmlns:a16="http://schemas.microsoft.com/office/drawing/2014/main" id="{A89F3277-B9B0-4605-94B5-1A0F3CF3FD94}"/>
                </a:ext>
              </a:extLst>
            </p:cNvPr>
            <p:cNvSpPr txBox="1"/>
            <p:nvPr/>
          </p:nvSpPr>
          <p:spPr>
            <a:xfrm>
              <a:off x="4988914" y="3739101"/>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81" name="Legend2">
              <a:extLst>
                <a:ext uri="{FF2B5EF4-FFF2-40B4-BE49-F238E27FC236}">
                  <a16:creationId xmlns:a16="http://schemas.microsoft.com/office/drawing/2014/main" id="{728FD0F6-6F17-4DBC-A433-275600325C11}"/>
                </a:ext>
              </a:extLst>
            </p:cNvPr>
            <p:cNvSpPr txBox="1"/>
            <p:nvPr/>
          </p:nvSpPr>
          <p:spPr>
            <a:xfrm>
              <a:off x="4988914" y="4110522"/>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82" name="Legend3">
              <a:extLst>
                <a:ext uri="{FF2B5EF4-FFF2-40B4-BE49-F238E27FC236}">
                  <a16:creationId xmlns:a16="http://schemas.microsoft.com/office/drawing/2014/main" id="{824D0AAE-0E8B-4539-A5E0-724A7C2C5FB7}"/>
                </a:ext>
              </a:extLst>
            </p:cNvPr>
            <p:cNvSpPr txBox="1"/>
            <p:nvPr/>
          </p:nvSpPr>
          <p:spPr>
            <a:xfrm>
              <a:off x="4988914"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83" name="LineLegend3">
              <a:extLst>
                <a:ext uri="{FF2B5EF4-FFF2-40B4-BE49-F238E27FC236}">
                  <a16:creationId xmlns:a16="http://schemas.microsoft.com/office/drawing/2014/main" id="{15B966CE-74A4-42D7-84D1-50EE1BD807B7}"/>
                </a:ext>
              </a:extLst>
            </p:cNvPr>
            <p:cNvSpPr>
              <a:spLocks noChangeShapeType="1"/>
            </p:cNvSpPr>
            <p:nvPr/>
          </p:nvSpPr>
          <p:spPr bwMode="gray">
            <a:xfrm>
              <a:off x="4372690" y="4588113"/>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184" name="LineLegend2">
              <a:extLst>
                <a:ext uri="{FF2B5EF4-FFF2-40B4-BE49-F238E27FC236}">
                  <a16:creationId xmlns:a16="http://schemas.microsoft.com/office/drawing/2014/main" id="{4AD11E2E-205C-4B89-BD31-DA18921C3385}"/>
                </a:ext>
              </a:extLst>
            </p:cNvPr>
            <p:cNvSpPr>
              <a:spLocks noChangeShapeType="1"/>
            </p:cNvSpPr>
            <p:nvPr/>
          </p:nvSpPr>
          <p:spPr bwMode="gray">
            <a:xfrm>
              <a:off x="4372690" y="4214754"/>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185" name="LineLegend1">
              <a:extLst>
                <a:ext uri="{FF2B5EF4-FFF2-40B4-BE49-F238E27FC236}">
                  <a16:creationId xmlns:a16="http://schemas.microsoft.com/office/drawing/2014/main" id="{393D5D55-EAFF-4EBE-B2CF-AF057C324E68}"/>
                </a:ext>
              </a:extLst>
            </p:cNvPr>
            <p:cNvSpPr>
              <a:spLocks noChangeShapeType="1"/>
            </p:cNvSpPr>
            <p:nvPr/>
          </p:nvSpPr>
          <p:spPr bwMode="gray">
            <a:xfrm>
              <a:off x="4372690" y="3846823"/>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grpSp>
    </p:spTree>
    <p:extLst>
      <p:ext uri="{BB962C8B-B14F-4D97-AF65-F5344CB8AC3E}">
        <p14:creationId xmlns:p14="http://schemas.microsoft.com/office/powerpoint/2010/main" val="2969229741"/>
      </p:ext>
    </p:extLst>
  </p:cSld>
  <p:clrMap bg1="lt1" tx1="dk1" bg2="lt2" tx2="dk2" accent1="accent1" accent2="accent2" accent3="accent3" accent4="accent4" accent5="accent5" accent6="accent6" hlink="hlink" folHlink="folHlink"/>
  <p:sldLayoutIdLst>
    <p:sldLayoutId id="2147483794" r:id="rId1"/>
    <p:sldLayoutId id="2147483654" r:id="rId2"/>
    <p:sldLayoutId id="2147483807" r:id="rId3"/>
    <p:sldLayoutId id="2147483800" r:id="rId4"/>
    <p:sldLayoutId id="2147483659" r:id="rId5"/>
    <p:sldLayoutId id="2147483804" r:id="rId6"/>
    <p:sldLayoutId id="2147483860" r:id="rId7"/>
    <p:sldLayoutId id="2147483856" r:id="rId8"/>
    <p:sldLayoutId id="2147483805" r:id="rId9"/>
    <p:sldLayoutId id="2147483806" r:id="rId10"/>
    <p:sldLayoutId id="2147483882" r:id="rId11"/>
    <p:sldLayoutId id="2147483879" r:id="rId12"/>
    <p:sldLayoutId id="2147483706" r:id="rId13"/>
    <p:sldLayoutId id="2147483718" r:id="rId14"/>
  </p:sldLayoutIdLst>
  <p:txStyles>
    <p:titleStyle>
      <a:lvl1pPr algn="l" defTabSz="914400" rtl="0" eaLnBrk="1" latinLnBrk="0" hangingPunct="1">
        <a:lnSpc>
          <a:spcPct val="93000"/>
        </a:lnSpc>
        <a:spcBef>
          <a:spcPct val="0"/>
        </a:spcBef>
        <a:buNone/>
        <a:defRPr sz="2500" b="1" kern="1200" spc="0" baseline="0">
          <a:ln w="6350" cap="flat">
            <a:noFill/>
            <a:miter lim="800000"/>
          </a:ln>
          <a:solidFill>
            <a:schemeClr val="tx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5ACBF0"/>
          </p15:clr>
        </p15:guide>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8800E62-ECD5-472D-995B-013B57BB4C07}"/>
              </a:ext>
            </a:extLst>
          </p:cNvPr>
          <p:cNvGraphicFramePr>
            <a:graphicFrameLocks noChangeAspect="1"/>
          </p:cNvGraphicFramePr>
          <p:nvPr userDrawn="1">
            <p:custDataLst>
              <p:tags r:id="rId20"/>
            </p:custDataLst>
            <p:extLst>
              <p:ext uri="{D42A27DB-BD31-4B8C-83A1-F6EECF244321}">
                <p14:modId xmlns:p14="http://schemas.microsoft.com/office/powerpoint/2010/main" val="5381878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408" name="think-cell Slide" r:id="rId43" imgW="344" imgH="344" progId="TCLayout.ActiveDocument.1">
                  <p:embed/>
                </p:oleObj>
              </mc:Choice>
              <mc:Fallback>
                <p:oleObj name="think-cell Slide" r:id="rId43" imgW="344" imgH="344" progId="TCLayout.ActiveDocument.1">
                  <p:embed/>
                  <p:pic>
                    <p:nvPicPr>
                      <p:cNvPr id="3" name="Object 2" hidden="1">
                        <a:extLst>
                          <a:ext uri="{FF2B5EF4-FFF2-40B4-BE49-F238E27FC236}">
                            <a16:creationId xmlns:a16="http://schemas.microsoft.com/office/drawing/2014/main" id="{08800E62-ECD5-472D-995B-013B57BB4C07}"/>
                          </a:ext>
                        </a:extLst>
                      </p:cNvPr>
                      <p:cNvPicPr/>
                      <p:nvPr/>
                    </p:nvPicPr>
                    <p:blipFill>
                      <a:blip r:embed="rId44"/>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D1744EB-7E76-4AE2-88F6-C0D4CE03B5BB}"/>
              </a:ext>
            </a:extLst>
          </p:cNvPr>
          <p:cNvSpPr/>
          <p:nvPr userDrawn="1">
            <p:custDataLst>
              <p:tags r:id="rId21"/>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03" name="SlideLogoText">
            <a:extLst>
              <a:ext uri="{FF2B5EF4-FFF2-40B4-BE49-F238E27FC236}">
                <a16:creationId xmlns:a16="http://schemas.microsoft.com/office/drawing/2014/main" id="{69FC0062-74AE-4BDA-ACE7-D069B448DDBC}"/>
              </a:ext>
            </a:extLst>
          </p:cNvPr>
          <p:cNvSpPr txBox="1"/>
          <p:nvPr userDrawn="1">
            <p:custDataLst>
              <p:tags r:id="rId22"/>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cxnSp>
        <p:nvCxnSpPr>
          <p:cNvPr id="106" name="BottomLine">
            <a:extLst>
              <a:ext uri="{FF2B5EF4-FFF2-40B4-BE49-F238E27FC236}">
                <a16:creationId xmlns:a16="http://schemas.microsoft.com/office/drawing/2014/main" id="{8B868434-776E-46FC-90D6-2CC6F63A9A51}"/>
              </a:ext>
            </a:extLst>
          </p:cNvPr>
          <p:cNvCxnSpPr/>
          <p:nvPr userDrawn="1">
            <p:custDataLst>
              <p:tags r:id="rId23"/>
            </p:custDataLst>
          </p:nvPr>
        </p:nvCxnSpPr>
        <p:spPr>
          <a:xfrm>
            <a:off x="554736" y="6453769"/>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
            <a:extLst>
              <a:ext uri="{FF2B5EF4-FFF2-40B4-BE49-F238E27FC236}">
                <a16:creationId xmlns:a16="http://schemas.microsoft.com/office/drawing/2014/main" id="{00E8CD27-C104-4563-9322-C0A2ABFCB5E3}"/>
              </a:ext>
            </a:extLst>
          </p:cNvPr>
          <p:cNvCxnSpPr/>
          <p:nvPr userDrawn="1">
            <p:custDataLst>
              <p:tags r:id="rId24"/>
            </p:custDataLst>
          </p:nvPr>
        </p:nvCxnSpPr>
        <p:spPr>
          <a:xfrm>
            <a:off x="554736" y="1181906"/>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53" name="2. Slide Title">
            <a:extLst>
              <a:ext uri="{FF2B5EF4-FFF2-40B4-BE49-F238E27FC236}">
                <a16:creationId xmlns:a16="http://schemas.microsoft.com/office/drawing/2014/main" id="{7C8D601E-A2E1-4979-AE83-B694B9829662}"/>
              </a:ext>
            </a:extLst>
          </p:cNvPr>
          <p:cNvSpPr>
            <a:spLocks noGrp="1"/>
          </p:cNvSpPr>
          <p:nvPr>
            <p:ph type="title"/>
            <p:custDataLst>
              <p:tags r:id="rId25"/>
            </p:custDataLst>
          </p:nvPr>
        </p:nvSpPr>
        <p:spPr>
          <a:xfrm>
            <a:off x="554736" y="172212"/>
            <a:ext cx="11082528" cy="731520"/>
          </a:xfrm>
          <a:prstGeom prst="rect">
            <a:avLst/>
          </a:prstGeom>
        </p:spPr>
        <p:txBody>
          <a:bodyPr vert="horz" wrap="square" lIns="0" tIns="0" rIns="0" bIns="0" rtlCol="0" anchor="b" anchorCtr="0">
            <a:noAutofit/>
          </a:bodyPr>
          <a:lstStyle/>
          <a:p>
            <a:r>
              <a:rPr lang="en-US" dirty="0"/>
              <a:t>Click to edit Master title style</a:t>
            </a:r>
          </a:p>
        </p:txBody>
      </p:sp>
      <p:sp>
        <p:nvSpPr>
          <p:cNvPr id="54" name="Text Placeholder 2">
            <a:extLst>
              <a:ext uri="{FF2B5EF4-FFF2-40B4-BE49-F238E27FC236}">
                <a16:creationId xmlns:a16="http://schemas.microsoft.com/office/drawing/2014/main" id="{6A9C4AD8-E579-4AD3-9B92-5A31AC8DDA01}"/>
              </a:ext>
            </a:extLst>
          </p:cNvPr>
          <p:cNvSpPr>
            <a:spLocks noGrp="1"/>
          </p:cNvSpPr>
          <p:nvPr>
            <p:ph type="body" idx="1"/>
          </p:nvPr>
        </p:nvSpPr>
        <p:spPr>
          <a:xfrm>
            <a:off x="554736" y="2171700"/>
            <a:ext cx="11082528" cy="252376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5" name="Grid" hidden="1">
            <a:extLst>
              <a:ext uri="{FF2B5EF4-FFF2-40B4-BE49-F238E27FC236}">
                <a16:creationId xmlns:a16="http://schemas.microsoft.com/office/drawing/2014/main" id="{DEFB2FD9-7CD8-4FAE-9553-EBB1883173D8}"/>
              </a:ext>
            </a:extLst>
          </p:cNvPr>
          <p:cNvGrpSpPr/>
          <p:nvPr userDrawn="1">
            <p:custDataLst>
              <p:tags r:id="rId26"/>
            </p:custDataLst>
          </p:nvPr>
        </p:nvGrpSpPr>
        <p:grpSpPr>
          <a:xfrm>
            <a:off x="1524" y="0"/>
            <a:ext cx="12190476" cy="6858000"/>
            <a:chOff x="0" y="0"/>
            <a:chExt cx="12190476" cy="6858000"/>
          </a:xfrm>
        </p:grpSpPr>
        <p:sp>
          <p:nvSpPr>
            <p:cNvPr id="56" name="slide margin">
              <a:extLst>
                <a:ext uri="{FF2B5EF4-FFF2-40B4-BE49-F238E27FC236}">
                  <a16:creationId xmlns:a16="http://schemas.microsoft.com/office/drawing/2014/main" id="{38DD344F-AD20-46A3-A11B-2D82C3344FEC}"/>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solidFill>
                  <a:schemeClr val="tx1"/>
                </a:solidFill>
                <a:latin typeface="+mn-lt"/>
              </a:endParaRPr>
            </a:p>
          </p:txBody>
        </p:sp>
        <p:cxnSp>
          <p:nvCxnSpPr>
            <p:cNvPr id="57" name="Straight Connector 56">
              <a:extLst>
                <a:ext uri="{FF2B5EF4-FFF2-40B4-BE49-F238E27FC236}">
                  <a16:creationId xmlns:a16="http://schemas.microsoft.com/office/drawing/2014/main" id="{6C7601CF-5E5B-457D-847F-427610DA2FB7}"/>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31F3C21-0066-454F-858F-CF8DE7C15746}"/>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62C2F96-141D-4584-8AFC-7B03AC967AD5}"/>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FFAB406-01C7-4D16-B756-95AABF69356F}"/>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C0947A7-511E-40BC-89AC-7FB57EB8253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E13BF7D-FE79-4AD9-BD1E-86E33F888F0B}"/>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9CD20B4-6A15-49A2-A59E-FCCFB641E09C}"/>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8C9107F-AE78-4984-826C-0B2406DAF134}"/>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34F056F-D81A-4196-9B3A-AE8FD5591CB2}"/>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4C1E84A-C73C-43D4-BA3C-8DBC74530EF8}"/>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E85AE8D-58C3-4AA0-B6F0-E5B277CA7900}"/>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C36F9C0-4B83-4C02-9FB8-FE87C7414EE2}"/>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69" name="Freeform: Shape 68">
              <a:extLst>
                <a:ext uri="{FF2B5EF4-FFF2-40B4-BE49-F238E27FC236}">
                  <a16:creationId xmlns:a16="http://schemas.microsoft.com/office/drawing/2014/main" id="{33B3485C-D98D-4843-9430-BAB5037871BA}"/>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0" name="Freeform: Shape 69">
              <a:extLst>
                <a:ext uri="{FF2B5EF4-FFF2-40B4-BE49-F238E27FC236}">
                  <a16:creationId xmlns:a16="http://schemas.microsoft.com/office/drawing/2014/main" id="{D4711F5E-C124-4817-92AB-CA50490512E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1" name="Freeform: Shape 70">
              <a:extLst>
                <a:ext uri="{FF2B5EF4-FFF2-40B4-BE49-F238E27FC236}">
                  <a16:creationId xmlns:a16="http://schemas.microsoft.com/office/drawing/2014/main" id="{287B4A93-F9FF-464C-9429-7F0508C752D8}"/>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2" name="Freeform: Shape 71">
              <a:extLst>
                <a:ext uri="{FF2B5EF4-FFF2-40B4-BE49-F238E27FC236}">
                  <a16:creationId xmlns:a16="http://schemas.microsoft.com/office/drawing/2014/main" id="{F30BD8E3-A9FF-4CAF-AFCE-78BAF967AB1A}"/>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3" name="Freeform: Shape 72">
              <a:extLst>
                <a:ext uri="{FF2B5EF4-FFF2-40B4-BE49-F238E27FC236}">
                  <a16:creationId xmlns:a16="http://schemas.microsoft.com/office/drawing/2014/main" id="{68DFD3D7-8227-4BAE-92E3-7A8D1D9D120B}"/>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4" name="Freeform: Shape 73">
              <a:extLst>
                <a:ext uri="{FF2B5EF4-FFF2-40B4-BE49-F238E27FC236}">
                  <a16:creationId xmlns:a16="http://schemas.microsoft.com/office/drawing/2014/main" id="{B1BDBD63-521E-429E-88F1-146A189AC445}"/>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5" name="Freeform: Shape 74">
              <a:extLst>
                <a:ext uri="{FF2B5EF4-FFF2-40B4-BE49-F238E27FC236}">
                  <a16:creationId xmlns:a16="http://schemas.microsoft.com/office/drawing/2014/main" id="{A0B0088A-AB05-469E-9D5A-008850E9B532}"/>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6" name="Freeform: Shape 75">
              <a:extLst>
                <a:ext uri="{FF2B5EF4-FFF2-40B4-BE49-F238E27FC236}">
                  <a16:creationId xmlns:a16="http://schemas.microsoft.com/office/drawing/2014/main" id="{19BCFA35-14ED-4686-918B-E003CB0183E0}"/>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7" name="Freeform: Shape 76">
              <a:extLst>
                <a:ext uri="{FF2B5EF4-FFF2-40B4-BE49-F238E27FC236}">
                  <a16:creationId xmlns:a16="http://schemas.microsoft.com/office/drawing/2014/main" id="{32C9479A-9B75-4DAD-BD6F-ACA06F40053D}"/>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8" name="Freeform: Shape 77">
              <a:extLst>
                <a:ext uri="{FF2B5EF4-FFF2-40B4-BE49-F238E27FC236}">
                  <a16:creationId xmlns:a16="http://schemas.microsoft.com/office/drawing/2014/main" id="{0E502045-AFEE-46BD-82EF-7FDCA210A972}"/>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9" name="Freeform: Shape 78">
              <a:extLst>
                <a:ext uri="{FF2B5EF4-FFF2-40B4-BE49-F238E27FC236}">
                  <a16:creationId xmlns:a16="http://schemas.microsoft.com/office/drawing/2014/main" id="{8331B978-23AB-4D1C-BDEB-D3F9BEDAA2DB}"/>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0" name="Freeform: Shape 79">
              <a:extLst>
                <a:ext uri="{FF2B5EF4-FFF2-40B4-BE49-F238E27FC236}">
                  <a16:creationId xmlns:a16="http://schemas.microsoft.com/office/drawing/2014/main" id="{B5C2958A-8756-4F5D-9D2E-8609AF3FE7F3}"/>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1" name="Freeform: Shape 80">
              <a:extLst>
                <a:ext uri="{FF2B5EF4-FFF2-40B4-BE49-F238E27FC236}">
                  <a16:creationId xmlns:a16="http://schemas.microsoft.com/office/drawing/2014/main" id="{405E51A7-0B73-4EDC-8853-4C4885C3CD12}"/>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2" name="Freeform: Shape 81">
              <a:extLst>
                <a:ext uri="{FF2B5EF4-FFF2-40B4-BE49-F238E27FC236}">
                  <a16:creationId xmlns:a16="http://schemas.microsoft.com/office/drawing/2014/main" id="{A655BB02-C70B-4783-95E3-349A9749DE81}"/>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3" name="Freeform: Shape 82">
              <a:extLst>
                <a:ext uri="{FF2B5EF4-FFF2-40B4-BE49-F238E27FC236}">
                  <a16:creationId xmlns:a16="http://schemas.microsoft.com/office/drawing/2014/main" id="{BF414889-E577-40C3-8CDF-DA20200FC4BB}"/>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4" name="Freeform: Shape 83">
              <a:extLst>
                <a:ext uri="{FF2B5EF4-FFF2-40B4-BE49-F238E27FC236}">
                  <a16:creationId xmlns:a16="http://schemas.microsoft.com/office/drawing/2014/main" id="{10578B73-0DC8-40FE-8A21-280C0818D286}"/>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5" name="Freeform: Shape 84">
              <a:extLst>
                <a:ext uri="{FF2B5EF4-FFF2-40B4-BE49-F238E27FC236}">
                  <a16:creationId xmlns:a16="http://schemas.microsoft.com/office/drawing/2014/main" id="{2A3EAB8C-6F2A-4487-A2BB-0984642F92BD}"/>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6" name="Freeform: Shape 85">
              <a:extLst>
                <a:ext uri="{FF2B5EF4-FFF2-40B4-BE49-F238E27FC236}">
                  <a16:creationId xmlns:a16="http://schemas.microsoft.com/office/drawing/2014/main" id="{07D70175-6613-45BC-AF43-015C72F13A7B}"/>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7" name="Freeform: Shape 86">
              <a:extLst>
                <a:ext uri="{FF2B5EF4-FFF2-40B4-BE49-F238E27FC236}">
                  <a16:creationId xmlns:a16="http://schemas.microsoft.com/office/drawing/2014/main" id="{9B942F25-6CDB-4981-97B7-D7BDEBE5ADF5}"/>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8" name="Freeform: Shape 87">
              <a:extLst>
                <a:ext uri="{FF2B5EF4-FFF2-40B4-BE49-F238E27FC236}">
                  <a16:creationId xmlns:a16="http://schemas.microsoft.com/office/drawing/2014/main" id="{01315AFB-F00B-4517-B2CA-2588A030EFF4}"/>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9" name="Freeform: Shape 88">
              <a:extLst>
                <a:ext uri="{FF2B5EF4-FFF2-40B4-BE49-F238E27FC236}">
                  <a16:creationId xmlns:a16="http://schemas.microsoft.com/office/drawing/2014/main" id="{F2EAC9B8-160B-4F7F-8029-F358F771D704}"/>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0" name="Freeform: Shape 89">
              <a:extLst>
                <a:ext uri="{FF2B5EF4-FFF2-40B4-BE49-F238E27FC236}">
                  <a16:creationId xmlns:a16="http://schemas.microsoft.com/office/drawing/2014/main" id="{42671AAA-F5BF-4B8E-9B20-12F8E97A3021}"/>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1" name="Freeform: Shape 90">
              <a:extLst>
                <a:ext uri="{FF2B5EF4-FFF2-40B4-BE49-F238E27FC236}">
                  <a16:creationId xmlns:a16="http://schemas.microsoft.com/office/drawing/2014/main" id="{23FB4F88-2E32-42AF-931D-73EEE391186B}"/>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2" name="Freeform: Shape 91">
              <a:extLst>
                <a:ext uri="{FF2B5EF4-FFF2-40B4-BE49-F238E27FC236}">
                  <a16:creationId xmlns:a16="http://schemas.microsoft.com/office/drawing/2014/main" id="{E4A1769F-CE92-4633-87B1-DDCB8F121456}"/>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3" name="Freeform: Shape 92">
              <a:extLst>
                <a:ext uri="{FF2B5EF4-FFF2-40B4-BE49-F238E27FC236}">
                  <a16:creationId xmlns:a16="http://schemas.microsoft.com/office/drawing/2014/main" id="{4B597847-9D21-4E79-A3C1-CD09A72ED17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cxnSp>
          <p:nvCxnSpPr>
            <p:cNvPr id="94" name="Straight Connector 93">
              <a:extLst>
                <a:ext uri="{FF2B5EF4-FFF2-40B4-BE49-F238E27FC236}">
                  <a16:creationId xmlns:a16="http://schemas.microsoft.com/office/drawing/2014/main" id="{A4475F4C-A18C-4D1A-BA57-171FB0889ED5}"/>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B668352-A3AB-4B2E-9A58-3447022124C4}"/>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FB43971-E513-473C-A51D-9EE94E61083C}"/>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5DF1BF3-81AD-4891-9BB0-2F7A0C9D4E46}"/>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0BDB8E3-D6DD-4760-8A19-73C078A70F87}"/>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F12D775-122F-40DE-9D53-9EE07EEAA8F5}"/>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D2CAD56-BA05-4C75-8034-7BE3F452236F}"/>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790E0245-1DD4-47DE-874E-81EEEC5BC8F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CFFCCA0-3335-4A1D-ABE0-05033DB06A2E}"/>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4D72CB9-C1AD-44DE-9701-7AC2B6FF96CE}"/>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89B3321-C5E9-4805-BC66-EA0432C4C15B}"/>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7ACEEB3E-3F13-47FD-9363-059ECF85CA24}"/>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373AB56B-1DBC-4E4B-A722-E8BD0ECD1B41}"/>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7406E6C7-24A3-4B83-8726-B30607709EF5}"/>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BF470C1-8F17-46A7-9CF6-68959FCC27C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BDFB440D-CD6D-4896-879A-A739507A9DA0}"/>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13BC5EF-1845-45CB-A034-F5C2FECB524D}"/>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52206814-DAB9-4959-9312-D81139D2AED1}"/>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863072DF-59FF-4A0A-BAA0-5A11E1D2E4E3}"/>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A4BE5F7-9CDA-49D9-BFEC-F2B196770FC3}"/>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CC5C0C16-0A28-498B-9C6F-5032271897D0}"/>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91131945-8EE6-4545-BF8A-AF353687BEB3}"/>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75DD299-052D-4F8E-A9FE-D093F95B0FF2}"/>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58EBC29A-6A7B-40D5-897C-5DEEBEE6A4B2}"/>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C66B5FDD-F1EC-4F2C-B392-BC178AD8DA90}"/>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D93E83BE-872E-48AC-9FFE-A9F5597742DF}"/>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9D1C528-2748-4906-ABB1-D32D60EC43E0}"/>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982271F-16E6-4B46-8B36-C850AA36014C}"/>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A678F6B-D7A6-4C5F-A60A-68F375965733}"/>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B1F16AAE-3D56-49D9-B1F8-CF0D668C4625}"/>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46BA71-43F2-4516-96BC-46C1F7150D1F}"/>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6B2820DA-E0D5-407B-9227-F00335F2855C}"/>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6A61357-206A-4A6B-82AD-45174279B301}"/>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6FD4E7D7-1920-4CDF-8C8E-2C8843C3234E}"/>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B6B52954-99B2-4CA1-BC58-BC2CE3144C2E}"/>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A58B8F17-F2CF-4C8B-9384-4763AEB46266}"/>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F4D57F3-3690-4C8F-9DD3-6514140E8449}"/>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F1248E6-58FC-4800-A342-F266640388C0}"/>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B8011EA-A67B-4792-899C-6F30861FB41B}"/>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E187538-C1B6-4AB3-9E92-1CBE573E39EA}"/>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725F436-5B17-4F6D-B174-9FD6324175C9}"/>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DD99996-2943-48E4-B56E-D3F05FDFEC4F}"/>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8B8D663-5E52-4EA2-8D3F-41F6121FAE3C}"/>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1F6EC2A-C5C1-4266-92CE-81F84B827556}"/>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1" name="main body box">
              <a:extLst>
                <a:ext uri="{FF2B5EF4-FFF2-40B4-BE49-F238E27FC236}">
                  <a16:creationId xmlns:a16="http://schemas.microsoft.com/office/drawing/2014/main" id="{B218B8DC-43D2-4BF0-8019-414A6C978B5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endParaRPr lang="en-US" sz="1323">
                <a:solidFill>
                  <a:schemeClr val="tx1"/>
                </a:solidFill>
                <a:latin typeface="+mn-lt"/>
              </a:endParaRPr>
            </a:p>
          </p:txBody>
        </p:sp>
        <p:cxnSp>
          <p:nvCxnSpPr>
            <p:cNvPr id="142" name="Straight Connector 141">
              <a:extLst>
                <a:ext uri="{FF2B5EF4-FFF2-40B4-BE49-F238E27FC236}">
                  <a16:creationId xmlns:a16="http://schemas.microsoft.com/office/drawing/2014/main" id="{F8A6CBCB-2578-43F1-B7A4-69F595E6E013}"/>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3" name="Straight Connector 142">
              <a:extLst>
                <a:ext uri="{FF2B5EF4-FFF2-40B4-BE49-F238E27FC236}">
                  <a16:creationId xmlns:a16="http://schemas.microsoft.com/office/drawing/2014/main" id="{62E19C48-49CD-490C-82AF-6A807F4A91F8}"/>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sp>
        <p:nvSpPr>
          <p:cNvPr id="145" name="4. Footnote" hidden="1">
            <a:extLst>
              <a:ext uri="{FF2B5EF4-FFF2-40B4-BE49-F238E27FC236}">
                <a16:creationId xmlns:a16="http://schemas.microsoft.com/office/drawing/2014/main" id="{56E3DC21-21DB-42FE-8721-1BC0E89F13AE}"/>
              </a:ext>
            </a:extLst>
          </p:cNvPr>
          <p:cNvSpPr txBox="1"/>
          <p:nvPr userDrawn="1">
            <p:custDataLst>
              <p:tags r:id="rId27"/>
            </p:custDataLst>
          </p:nvPr>
        </p:nvSpPr>
        <p:spPr>
          <a:xfrm>
            <a:off x="553972" y="6279028"/>
            <a:ext cx="7278624" cy="12311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dirty="0">
                <a:latin typeface="+mn-lt"/>
                <a:ea typeface="+mn-ea"/>
                <a:cs typeface="Arial" panose="020B0604020202020204" pitchFamily="34" charset="0"/>
              </a:rPr>
              <a:t>Footnotes</a:t>
            </a:r>
          </a:p>
        </p:txBody>
      </p:sp>
      <p:grpSp>
        <p:nvGrpSpPr>
          <p:cNvPr id="185" name="LegendBoxes" hidden="1">
            <a:extLst>
              <a:ext uri="{FF2B5EF4-FFF2-40B4-BE49-F238E27FC236}">
                <a16:creationId xmlns:a16="http://schemas.microsoft.com/office/drawing/2014/main" id="{28785628-9685-42DD-85C6-4A7FDEAEB9E4}"/>
              </a:ext>
            </a:extLst>
          </p:cNvPr>
          <p:cNvGrpSpPr/>
          <p:nvPr userDrawn="1"/>
        </p:nvGrpSpPr>
        <p:grpSpPr>
          <a:xfrm>
            <a:off x="10722394" y="4323600"/>
            <a:ext cx="984864" cy="1717282"/>
            <a:chOff x="9585951" y="2980105"/>
            <a:chExt cx="984864" cy="1717282"/>
          </a:xfrm>
        </p:grpSpPr>
        <p:sp>
          <p:nvSpPr>
            <p:cNvPr id="186" name="RectangleLegend1">
              <a:extLst>
                <a:ext uri="{FF2B5EF4-FFF2-40B4-BE49-F238E27FC236}">
                  <a16:creationId xmlns:a16="http://schemas.microsoft.com/office/drawing/2014/main" id="{F6C915EA-5130-4DA7-8B9A-5E522A1DBE2F}"/>
                </a:ext>
              </a:extLst>
            </p:cNvPr>
            <p:cNvSpPr/>
            <p:nvPr/>
          </p:nvSpPr>
          <p:spPr>
            <a:xfrm>
              <a:off x="9585951" y="3001463"/>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87" name="RectangleLegend2">
              <a:extLst>
                <a:ext uri="{FF2B5EF4-FFF2-40B4-BE49-F238E27FC236}">
                  <a16:creationId xmlns:a16="http://schemas.microsoft.com/office/drawing/2014/main" id="{056BAC0D-94D9-4BAA-A238-909A42CD485B}"/>
                </a:ext>
              </a:extLst>
            </p:cNvPr>
            <p:cNvSpPr/>
            <p:nvPr/>
          </p:nvSpPr>
          <p:spPr>
            <a:xfrm>
              <a:off x="9585951" y="3380961"/>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88" name="RectangleLegend3">
              <a:extLst>
                <a:ext uri="{FF2B5EF4-FFF2-40B4-BE49-F238E27FC236}">
                  <a16:creationId xmlns:a16="http://schemas.microsoft.com/office/drawing/2014/main" id="{BC7BB400-0474-421B-B1C4-D9D83F8D7025}"/>
                </a:ext>
              </a:extLst>
            </p:cNvPr>
            <p:cNvSpPr/>
            <p:nvPr/>
          </p:nvSpPr>
          <p:spPr>
            <a:xfrm>
              <a:off x="9585951" y="3754557"/>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89" name="RectangleLegend4">
              <a:extLst>
                <a:ext uri="{FF2B5EF4-FFF2-40B4-BE49-F238E27FC236}">
                  <a16:creationId xmlns:a16="http://schemas.microsoft.com/office/drawing/2014/main" id="{5D84FBCC-8195-429D-ADA2-ADF26D0822E2}"/>
                </a:ext>
              </a:extLst>
            </p:cNvPr>
            <p:cNvSpPr/>
            <p:nvPr/>
          </p:nvSpPr>
          <p:spPr>
            <a:xfrm>
              <a:off x="9585951" y="4128153"/>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0" name="RectangleLegend5">
              <a:extLst>
                <a:ext uri="{FF2B5EF4-FFF2-40B4-BE49-F238E27FC236}">
                  <a16:creationId xmlns:a16="http://schemas.microsoft.com/office/drawing/2014/main" id="{655825D0-671B-44EC-90C5-7913A4E7BAB9}"/>
                </a:ext>
              </a:extLst>
            </p:cNvPr>
            <p:cNvSpPr/>
            <p:nvPr/>
          </p:nvSpPr>
          <p:spPr>
            <a:xfrm>
              <a:off x="9585951" y="4501749"/>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1" name="Legend1">
              <a:extLst>
                <a:ext uri="{FF2B5EF4-FFF2-40B4-BE49-F238E27FC236}">
                  <a16:creationId xmlns:a16="http://schemas.microsoft.com/office/drawing/2014/main" id="{CD018A8B-4FD0-4C99-AA47-D684D1049136}"/>
                </a:ext>
              </a:extLst>
            </p:cNvPr>
            <p:cNvSpPr txBox="1"/>
            <p:nvPr/>
          </p:nvSpPr>
          <p:spPr>
            <a:xfrm>
              <a:off x="9912097" y="2980105"/>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2" name="Legend2">
              <a:extLst>
                <a:ext uri="{FF2B5EF4-FFF2-40B4-BE49-F238E27FC236}">
                  <a16:creationId xmlns:a16="http://schemas.microsoft.com/office/drawing/2014/main" id="{24E194E3-38A9-4A3A-AEBA-D1DCF1935051}"/>
                </a:ext>
              </a:extLst>
            </p:cNvPr>
            <p:cNvSpPr txBox="1"/>
            <p:nvPr/>
          </p:nvSpPr>
          <p:spPr>
            <a:xfrm>
              <a:off x="9912097" y="3359603"/>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3" name="Legend3">
              <a:extLst>
                <a:ext uri="{FF2B5EF4-FFF2-40B4-BE49-F238E27FC236}">
                  <a16:creationId xmlns:a16="http://schemas.microsoft.com/office/drawing/2014/main" id="{DCCF084D-A8B2-46B3-BE03-CFDA8E58B2B9}"/>
                </a:ext>
              </a:extLst>
            </p:cNvPr>
            <p:cNvSpPr txBox="1"/>
            <p:nvPr/>
          </p:nvSpPr>
          <p:spPr>
            <a:xfrm>
              <a:off x="9912097" y="3739101"/>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4" name="Legend4">
              <a:extLst>
                <a:ext uri="{FF2B5EF4-FFF2-40B4-BE49-F238E27FC236}">
                  <a16:creationId xmlns:a16="http://schemas.microsoft.com/office/drawing/2014/main" id="{0E49468C-EFEE-4C9A-BECB-CC10BE34BF4B}"/>
                </a:ext>
              </a:extLst>
            </p:cNvPr>
            <p:cNvSpPr txBox="1"/>
            <p:nvPr/>
          </p:nvSpPr>
          <p:spPr>
            <a:xfrm>
              <a:off x="9912097" y="4110522"/>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5" name="Legend5">
              <a:extLst>
                <a:ext uri="{FF2B5EF4-FFF2-40B4-BE49-F238E27FC236}">
                  <a16:creationId xmlns:a16="http://schemas.microsoft.com/office/drawing/2014/main" id="{443480AB-89E7-497E-A131-91869590BDB0}"/>
                </a:ext>
              </a:extLst>
            </p:cNvPr>
            <p:cNvSpPr txBox="1"/>
            <p:nvPr/>
          </p:nvSpPr>
          <p:spPr>
            <a:xfrm>
              <a:off x="9912097"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grpSp>
      <p:grpSp>
        <p:nvGrpSpPr>
          <p:cNvPr id="146" name="LegendMoons" hidden="1">
            <a:extLst>
              <a:ext uri="{FF2B5EF4-FFF2-40B4-BE49-F238E27FC236}">
                <a16:creationId xmlns:a16="http://schemas.microsoft.com/office/drawing/2014/main" id="{BCBAA4B3-76E3-4E3E-9DFB-193618E70571}"/>
              </a:ext>
            </a:extLst>
          </p:cNvPr>
          <p:cNvGrpSpPr/>
          <p:nvPr userDrawn="1"/>
        </p:nvGrpSpPr>
        <p:grpSpPr>
          <a:xfrm>
            <a:off x="10692000" y="1339200"/>
            <a:ext cx="1023616" cy="1731859"/>
            <a:chOff x="7723680" y="1702457"/>
            <a:chExt cx="1023616" cy="1731859"/>
          </a:xfrm>
        </p:grpSpPr>
        <p:sp>
          <p:nvSpPr>
            <p:cNvPr id="147" name="Legend1">
              <a:extLst>
                <a:ext uri="{FF2B5EF4-FFF2-40B4-BE49-F238E27FC236}">
                  <a16:creationId xmlns:a16="http://schemas.microsoft.com/office/drawing/2014/main" id="{A8F35D73-D259-46FA-AFD2-EA8247EDE0BB}"/>
                </a:ext>
              </a:extLst>
            </p:cNvPr>
            <p:cNvSpPr txBox="1"/>
            <p:nvPr/>
          </p:nvSpPr>
          <p:spPr>
            <a:xfrm>
              <a:off x="8076312" y="1709816"/>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48" name="Legend2">
              <a:extLst>
                <a:ext uri="{FF2B5EF4-FFF2-40B4-BE49-F238E27FC236}">
                  <a16:creationId xmlns:a16="http://schemas.microsoft.com/office/drawing/2014/main" id="{8C810E22-5C1D-4238-A604-CBCDDCB4C05E}"/>
                </a:ext>
              </a:extLst>
            </p:cNvPr>
            <p:cNvSpPr txBox="1"/>
            <p:nvPr/>
          </p:nvSpPr>
          <p:spPr>
            <a:xfrm>
              <a:off x="8076312" y="2085275"/>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49" name="Legend3">
              <a:extLst>
                <a:ext uri="{FF2B5EF4-FFF2-40B4-BE49-F238E27FC236}">
                  <a16:creationId xmlns:a16="http://schemas.microsoft.com/office/drawing/2014/main" id="{E4D11ABD-C458-4D2C-B8BA-1BD7E497965C}"/>
                </a:ext>
              </a:extLst>
            </p:cNvPr>
            <p:cNvSpPr txBox="1"/>
            <p:nvPr/>
          </p:nvSpPr>
          <p:spPr>
            <a:xfrm>
              <a:off x="8076312" y="246073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0" name="Legend4">
              <a:extLst>
                <a:ext uri="{FF2B5EF4-FFF2-40B4-BE49-F238E27FC236}">
                  <a16:creationId xmlns:a16="http://schemas.microsoft.com/office/drawing/2014/main" id="{6751DA88-7594-4AF8-9B0B-6D236454D486}"/>
                </a:ext>
              </a:extLst>
            </p:cNvPr>
            <p:cNvSpPr txBox="1"/>
            <p:nvPr/>
          </p:nvSpPr>
          <p:spPr>
            <a:xfrm>
              <a:off x="8076312" y="2836193"/>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1" name="Legend5">
              <a:extLst>
                <a:ext uri="{FF2B5EF4-FFF2-40B4-BE49-F238E27FC236}">
                  <a16:creationId xmlns:a16="http://schemas.microsoft.com/office/drawing/2014/main" id="{9BD97B4F-09E8-498D-A862-8771F6492867}"/>
                </a:ext>
              </a:extLst>
            </p:cNvPr>
            <p:cNvSpPr txBox="1"/>
            <p:nvPr/>
          </p:nvSpPr>
          <p:spPr>
            <a:xfrm>
              <a:off x="8076312" y="321165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grpSp>
          <p:nvGrpSpPr>
            <p:cNvPr id="152" name="MoonLegend1">
              <a:extLst>
                <a:ext uri="{FF2B5EF4-FFF2-40B4-BE49-F238E27FC236}">
                  <a16:creationId xmlns:a16="http://schemas.microsoft.com/office/drawing/2014/main" id="{2D833A59-C7AB-446D-8FF2-91CA9DB3ACEE}"/>
                </a:ext>
              </a:extLst>
            </p:cNvPr>
            <p:cNvGrpSpPr>
              <a:grpSpLocks noChangeAspect="1"/>
            </p:cNvGrpSpPr>
            <p:nvPr>
              <p:custDataLst>
                <p:tags r:id="rId28"/>
              </p:custDataLst>
            </p:nvPr>
          </p:nvGrpSpPr>
          <p:grpSpPr>
            <a:xfrm>
              <a:off x="7723680" y="1702457"/>
              <a:ext cx="228600" cy="228600"/>
              <a:chOff x="762000" y="1270000"/>
              <a:chExt cx="254000" cy="254000"/>
            </a:xfrm>
          </p:grpSpPr>
          <p:sp>
            <p:nvSpPr>
              <p:cNvPr id="165" name="Oval 164">
                <a:extLst>
                  <a:ext uri="{FF2B5EF4-FFF2-40B4-BE49-F238E27FC236}">
                    <a16:creationId xmlns:a16="http://schemas.microsoft.com/office/drawing/2014/main" id="{6FAD167A-470E-49B3-9358-C391E9721499}"/>
                  </a:ext>
                </a:extLst>
              </p:cNvPr>
              <p:cNvSpPr/>
              <p:nvPr>
                <p:custDataLst>
                  <p:tags r:id="rId41"/>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6" name="Arc 165" hidden="1">
                <a:extLst>
                  <a:ext uri="{FF2B5EF4-FFF2-40B4-BE49-F238E27FC236}">
                    <a16:creationId xmlns:a16="http://schemas.microsoft.com/office/drawing/2014/main" id="{2106BC3D-6019-4A97-BF49-95FEE529E3EF}"/>
                  </a:ext>
                </a:extLst>
              </p:cNvPr>
              <p:cNvSpPr/>
              <p:nvPr>
                <p:custDataLst>
                  <p:tags r:id="rId42"/>
                </p:custDataLst>
              </p:nvPr>
            </p:nvSpPr>
            <p:spPr>
              <a:xfrm>
                <a:off x="762000" y="1270000"/>
                <a:ext cx="254000" cy="254000"/>
              </a:xfrm>
              <a:prstGeom prst="arc">
                <a:avLst>
                  <a:gd name="adj1" fmla="val 16200000"/>
                  <a:gd name="adj2" fmla="val 54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3" name="MoonLegend2">
              <a:extLst>
                <a:ext uri="{FF2B5EF4-FFF2-40B4-BE49-F238E27FC236}">
                  <a16:creationId xmlns:a16="http://schemas.microsoft.com/office/drawing/2014/main" id="{290914A9-07C8-4F8C-AD47-74783B1DE6E1}"/>
                </a:ext>
              </a:extLst>
            </p:cNvPr>
            <p:cNvGrpSpPr>
              <a:grpSpLocks noChangeAspect="1"/>
            </p:cNvGrpSpPr>
            <p:nvPr>
              <p:custDataLst>
                <p:tags r:id="rId29"/>
              </p:custDataLst>
            </p:nvPr>
          </p:nvGrpSpPr>
          <p:grpSpPr>
            <a:xfrm>
              <a:off x="7723680" y="2078270"/>
              <a:ext cx="228600" cy="228600"/>
              <a:chOff x="762000" y="1270000"/>
              <a:chExt cx="254000" cy="254000"/>
            </a:xfrm>
          </p:grpSpPr>
          <p:sp>
            <p:nvSpPr>
              <p:cNvPr id="163" name="Oval 162">
                <a:extLst>
                  <a:ext uri="{FF2B5EF4-FFF2-40B4-BE49-F238E27FC236}">
                    <a16:creationId xmlns:a16="http://schemas.microsoft.com/office/drawing/2014/main" id="{14C29FC0-EC32-412C-A1FC-29EF13DE8125}"/>
                  </a:ext>
                </a:extLst>
              </p:cNvPr>
              <p:cNvSpPr/>
              <p:nvPr>
                <p:custDataLst>
                  <p:tags r:id="rId39"/>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4" name="Arc 163">
                <a:extLst>
                  <a:ext uri="{FF2B5EF4-FFF2-40B4-BE49-F238E27FC236}">
                    <a16:creationId xmlns:a16="http://schemas.microsoft.com/office/drawing/2014/main" id="{08217F02-10EE-4BF5-8640-3409A47C5847}"/>
                  </a:ext>
                </a:extLst>
              </p:cNvPr>
              <p:cNvSpPr/>
              <p:nvPr>
                <p:custDataLst>
                  <p:tags r:id="rId40"/>
                </p:custDataLst>
              </p:nvPr>
            </p:nvSpPr>
            <p:spPr>
              <a:xfrm>
                <a:off x="762000" y="1270000"/>
                <a:ext cx="254000" cy="254000"/>
              </a:xfrm>
              <a:prstGeom prst="arc">
                <a:avLst>
                  <a:gd name="adj1" fmla="val 16200000"/>
                  <a:gd name="adj2" fmla="val 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4" name="MoonLegend3">
              <a:extLst>
                <a:ext uri="{FF2B5EF4-FFF2-40B4-BE49-F238E27FC236}">
                  <a16:creationId xmlns:a16="http://schemas.microsoft.com/office/drawing/2014/main" id="{435D5936-2D97-416D-A834-DF4B9D96A043}"/>
                </a:ext>
              </a:extLst>
            </p:cNvPr>
            <p:cNvGrpSpPr>
              <a:grpSpLocks noChangeAspect="1"/>
            </p:cNvGrpSpPr>
            <p:nvPr>
              <p:custDataLst>
                <p:tags r:id="rId30"/>
              </p:custDataLst>
            </p:nvPr>
          </p:nvGrpSpPr>
          <p:grpSpPr>
            <a:xfrm>
              <a:off x="7723680" y="2454085"/>
              <a:ext cx="228600" cy="228600"/>
              <a:chOff x="762000" y="1270000"/>
              <a:chExt cx="254000" cy="254000"/>
            </a:xfrm>
          </p:grpSpPr>
          <p:sp>
            <p:nvSpPr>
              <p:cNvPr id="161" name="Oval 160">
                <a:extLst>
                  <a:ext uri="{FF2B5EF4-FFF2-40B4-BE49-F238E27FC236}">
                    <a16:creationId xmlns:a16="http://schemas.microsoft.com/office/drawing/2014/main" id="{69BF58B2-CF38-41FB-8EF8-3EE6A3F13980}"/>
                  </a:ext>
                </a:extLst>
              </p:cNvPr>
              <p:cNvSpPr/>
              <p:nvPr>
                <p:custDataLst>
                  <p:tags r:id="rId37"/>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2" name="Arc 161">
                <a:extLst>
                  <a:ext uri="{FF2B5EF4-FFF2-40B4-BE49-F238E27FC236}">
                    <a16:creationId xmlns:a16="http://schemas.microsoft.com/office/drawing/2014/main" id="{9A2D06B2-79B1-475C-A66E-9CB573E98829}"/>
                  </a:ext>
                </a:extLst>
              </p:cNvPr>
              <p:cNvSpPr/>
              <p:nvPr>
                <p:custDataLst>
                  <p:tags r:id="rId38"/>
                </p:custDataLst>
              </p:nvPr>
            </p:nvSpPr>
            <p:spPr>
              <a:xfrm>
                <a:off x="762000" y="1270000"/>
                <a:ext cx="254000" cy="254000"/>
              </a:xfrm>
              <a:prstGeom prst="arc">
                <a:avLst>
                  <a:gd name="adj1" fmla="val 16200000"/>
                  <a:gd name="adj2" fmla="val 54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5" name="MoonLegend4">
              <a:extLst>
                <a:ext uri="{FF2B5EF4-FFF2-40B4-BE49-F238E27FC236}">
                  <a16:creationId xmlns:a16="http://schemas.microsoft.com/office/drawing/2014/main" id="{8EC87CF1-17C2-4BF0-9A01-8C2C8FFFF842}"/>
                </a:ext>
              </a:extLst>
            </p:cNvPr>
            <p:cNvGrpSpPr>
              <a:grpSpLocks noChangeAspect="1"/>
            </p:cNvGrpSpPr>
            <p:nvPr>
              <p:custDataLst>
                <p:tags r:id="rId31"/>
              </p:custDataLst>
            </p:nvPr>
          </p:nvGrpSpPr>
          <p:grpSpPr>
            <a:xfrm>
              <a:off x="7723680" y="2829900"/>
              <a:ext cx="228600" cy="228600"/>
              <a:chOff x="762000" y="1270000"/>
              <a:chExt cx="254000" cy="254000"/>
            </a:xfrm>
          </p:grpSpPr>
          <p:sp>
            <p:nvSpPr>
              <p:cNvPr id="159" name="Oval 158">
                <a:extLst>
                  <a:ext uri="{FF2B5EF4-FFF2-40B4-BE49-F238E27FC236}">
                    <a16:creationId xmlns:a16="http://schemas.microsoft.com/office/drawing/2014/main" id="{3A7C7C4F-14E8-4812-AC35-7D066AEC66E0}"/>
                  </a:ext>
                </a:extLst>
              </p:cNvPr>
              <p:cNvSpPr/>
              <p:nvPr>
                <p:custDataLst>
                  <p:tags r:id="rId35"/>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0" name="Arc 159">
                <a:extLst>
                  <a:ext uri="{FF2B5EF4-FFF2-40B4-BE49-F238E27FC236}">
                    <a16:creationId xmlns:a16="http://schemas.microsoft.com/office/drawing/2014/main" id="{7F7E2EA4-AD8C-4DA3-ACA6-A69404D1E88D}"/>
                  </a:ext>
                </a:extLst>
              </p:cNvPr>
              <p:cNvSpPr/>
              <p:nvPr>
                <p:custDataLst>
                  <p:tags r:id="rId36"/>
                </p:custDataLst>
              </p:nvPr>
            </p:nvSpPr>
            <p:spPr>
              <a:xfrm>
                <a:off x="762000" y="1270000"/>
                <a:ext cx="254000" cy="254000"/>
              </a:xfrm>
              <a:prstGeom prst="arc">
                <a:avLst>
                  <a:gd name="adj1" fmla="val 16200000"/>
                  <a:gd name="adj2" fmla="val 108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6" name="MoonLegend5">
              <a:extLst>
                <a:ext uri="{FF2B5EF4-FFF2-40B4-BE49-F238E27FC236}">
                  <a16:creationId xmlns:a16="http://schemas.microsoft.com/office/drawing/2014/main" id="{BCD87F8B-10B7-4E82-8EC4-F08B412A1736}"/>
                </a:ext>
              </a:extLst>
            </p:cNvPr>
            <p:cNvGrpSpPr>
              <a:grpSpLocks noChangeAspect="1"/>
            </p:cNvGrpSpPr>
            <p:nvPr>
              <p:custDataLst>
                <p:tags r:id="rId32"/>
              </p:custDataLst>
            </p:nvPr>
          </p:nvGrpSpPr>
          <p:grpSpPr>
            <a:xfrm>
              <a:off x="7723680" y="3205716"/>
              <a:ext cx="228600" cy="228600"/>
              <a:chOff x="762000" y="1270000"/>
              <a:chExt cx="254000" cy="254000"/>
            </a:xfrm>
          </p:grpSpPr>
          <p:sp>
            <p:nvSpPr>
              <p:cNvPr id="157" name="Oval 156">
                <a:extLst>
                  <a:ext uri="{FF2B5EF4-FFF2-40B4-BE49-F238E27FC236}">
                    <a16:creationId xmlns:a16="http://schemas.microsoft.com/office/drawing/2014/main" id="{88573FB6-1F3D-4B01-98F6-7E4478BE33EF}"/>
                  </a:ext>
                </a:extLst>
              </p:cNvPr>
              <p:cNvSpPr/>
              <p:nvPr>
                <p:custDataLst>
                  <p:tags r:id="rId33"/>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58" name="Arc 157">
                <a:extLst>
                  <a:ext uri="{FF2B5EF4-FFF2-40B4-BE49-F238E27FC236}">
                    <a16:creationId xmlns:a16="http://schemas.microsoft.com/office/drawing/2014/main" id="{CF3B10D5-50BA-4075-BEDD-5D7FF7BE36E6}"/>
                  </a:ext>
                </a:extLst>
              </p:cNvPr>
              <p:cNvSpPr/>
              <p:nvPr>
                <p:custDataLst>
                  <p:tags r:id="rId34"/>
                </p:custDataLst>
              </p:nvPr>
            </p:nvSpPr>
            <p:spPr>
              <a:xfrm>
                <a:off x="762000" y="1270000"/>
                <a:ext cx="254000" cy="254000"/>
              </a:xfrm>
              <a:prstGeom prst="arc">
                <a:avLst>
                  <a:gd name="adj1" fmla="val 16200000"/>
                  <a:gd name="adj2" fmla="val 162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67" name="Sticker" hidden="1">
            <a:extLst>
              <a:ext uri="{FF2B5EF4-FFF2-40B4-BE49-F238E27FC236}">
                <a16:creationId xmlns:a16="http://schemas.microsoft.com/office/drawing/2014/main" id="{174FA759-1A16-45E2-B8DB-6AC61DFC92D4}"/>
              </a:ext>
            </a:extLst>
          </p:cNvPr>
          <p:cNvGrpSpPr>
            <a:grpSpLocks noChangeAspect="1"/>
          </p:cNvGrpSpPr>
          <p:nvPr userDrawn="1"/>
        </p:nvGrpSpPr>
        <p:grpSpPr bwMode="gray">
          <a:xfrm>
            <a:off x="559460" y="1289273"/>
            <a:ext cx="428337" cy="156997"/>
            <a:chOff x="8456447" y="272180"/>
            <a:chExt cx="322188" cy="156966"/>
          </a:xfrm>
        </p:grpSpPr>
        <p:sp>
          <p:nvSpPr>
            <p:cNvPr id="168" name="StickerRectangle">
              <a:extLst>
                <a:ext uri="{FF2B5EF4-FFF2-40B4-BE49-F238E27FC236}">
                  <a16:creationId xmlns:a16="http://schemas.microsoft.com/office/drawing/2014/main" id="{99FB5892-A9FF-4D0E-8661-19A39D5E096E}"/>
                </a:ext>
              </a:extLst>
            </p:cNvPr>
            <p:cNvSpPr>
              <a:spLocks noChangeArrowheads="1"/>
            </p:cNvSpPr>
            <p:nvPr userDrawn="1"/>
          </p:nvSpPr>
          <p:spPr bwMode="gray">
            <a:xfrm>
              <a:off x="8456447" y="272180"/>
              <a:ext cx="322188" cy="156966"/>
            </a:xfrm>
            <a:prstGeom prst="leftRightArrow">
              <a:avLst>
                <a:gd name="adj1" fmla="val 100000"/>
                <a:gd name="adj2" fmla="val 0"/>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18288" anchor="t" anchorCtr="0">
              <a:spAutoFit/>
            </a:bodyPr>
            <a:lstStyle/>
            <a:p>
              <a:pPr algn="l" defTabSz="1193860">
                <a:buClr>
                  <a:schemeClr val="tx2"/>
                </a:buClr>
              </a:pPr>
              <a:r>
                <a:rPr lang="en-US" sz="900" b="1" spc="50" dirty="0">
                  <a:ln w="3175">
                    <a:noFill/>
                  </a:ln>
                  <a:solidFill>
                    <a:schemeClr val="tx1"/>
                  </a:solidFill>
                </a:rPr>
                <a:t>Sticker</a:t>
              </a:r>
              <a:endParaRPr lang="en-US" sz="800" baseline="0" dirty="0">
                <a:solidFill>
                  <a:schemeClr val="tx1"/>
                </a:solidFill>
                <a:latin typeface="+mn-lt"/>
                <a:ea typeface="+mn-ea"/>
              </a:endParaRPr>
            </a:p>
          </p:txBody>
        </p:sp>
        <p:cxnSp>
          <p:nvCxnSpPr>
            <p:cNvPr id="169" name="StickerUnderline">
              <a:extLst>
                <a:ext uri="{FF2B5EF4-FFF2-40B4-BE49-F238E27FC236}">
                  <a16:creationId xmlns:a16="http://schemas.microsoft.com/office/drawing/2014/main" id="{B821CB31-49E5-49E7-966F-3C5449557168}"/>
                </a:ext>
              </a:extLst>
            </p:cNvPr>
            <p:cNvCxnSpPr>
              <a:cxnSpLocks noChangeShapeType="1"/>
              <a:stCxn id="168" idx="4"/>
              <a:endCxn id="168" idx="6"/>
            </p:cNvCxnSpPr>
            <p:nvPr/>
          </p:nvCxnSpPr>
          <p:spPr bwMode="gray">
            <a:xfrm>
              <a:off x="8456447" y="429146"/>
              <a:ext cx="322188" cy="0"/>
            </a:xfrm>
            <a:prstGeom prst="straightConnector1">
              <a:avLst/>
            </a:prstGeom>
            <a:noFill/>
            <a:ln w="4191">
              <a:solidFill>
                <a:schemeClr val="tx1"/>
              </a:solidFill>
              <a:round/>
              <a:headEnd/>
              <a:tailEnd/>
            </a:ln>
            <a:extLst>
              <a:ext uri="{909E8E84-426E-40DD-AFC4-6F175D3DCCD1}">
                <a14:hiddenFill xmlns:a14="http://schemas.microsoft.com/office/drawing/2010/main">
                  <a:noFill/>
                </a14:hiddenFill>
              </a:ext>
            </a:extLst>
          </p:spPr>
        </p:cxnSp>
      </p:grpSp>
      <p:grpSp>
        <p:nvGrpSpPr>
          <p:cNvPr id="144" name="LegendLines" hidden="1">
            <a:extLst>
              <a:ext uri="{FF2B5EF4-FFF2-40B4-BE49-F238E27FC236}">
                <a16:creationId xmlns:a16="http://schemas.microsoft.com/office/drawing/2014/main" id="{96520A0D-E8D0-48B5-8162-BA1976A5C3E1}"/>
              </a:ext>
            </a:extLst>
          </p:cNvPr>
          <p:cNvGrpSpPr/>
          <p:nvPr userDrawn="1"/>
        </p:nvGrpSpPr>
        <p:grpSpPr>
          <a:xfrm>
            <a:off x="10440000" y="3243600"/>
            <a:ext cx="1269335" cy="958286"/>
            <a:chOff x="4372690" y="3739101"/>
            <a:chExt cx="1269335" cy="958286"/>
          </a:xfrm>
        </p:grpSpPr>
        <p:sp>
          <p:nvSpPr>
            <p:cNvPr id="170" name="Legend1">
              <a:extLst>
                <a:ext uri="{FF2B5EF4-FFF2-40B4-BE49-F238E27FC236}">
                  <a16:creationId xmlns:a16="http://schemas.microsoft.com/office/drawing/2014/main" id="{D5E27233-7661-43E0-8C1B-859EBE562598}"/>
                </a:ext>
              </a:extLst>
            </p:cNvPr>
            <p:cNvSpPr txBox="1"/>
            <p:nvPr/>
          </p:nvSpPr>
          <p:spPr>
            <a:xfrm>
              <a:off x="4988914" y="3739101"/>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71" name="Legend2">
              <a:extLst>
                <a:ext uri="{FF2B5EF4-FFF2-40B4-BE49-F238E27FC236}">
                  <a16:creationId xmlns:a16="http://schemas.microsoft.com/office/drawing/2014/main" id="{215BA769-FC3A-4971-81E8-16C8E7138029}"/>
                </a:ext>
              </a:extLst>
            </p:cNvPr>
            <p:cNvSpPr txBox="1"/>
            <p:nvPr/>
          </p:nvSpPr>
          <p:spPr>
            <a:xfrm>
              <a:off x="4988914" y="4110522"/>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72" name="Legend3">
              <a:extLst>
                <a:ext uri="{FF2B5EF4-FFF2-40B4-BE49-F238E27FC236}">
                  <a16:creationId xmlns:a16="http://schemas.microsoft.com/office/drawing/2014/main" id="{75880242-A8D7-441D-805E-B817DF5CA854}"/>
                </a:ext>
              </a:extLst>
            </p:cNvPr>
            <p:cNvSpPr txBox="1"/>
            <p:nvPr/>
          </p:nvSpPr>
          <p:spPr>
            <a:xfrm>
              <a:off x="4988914"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73" name="LineLegend3">
              <a:extLst>
                <a:ext uri="{FF2B5EF4-FFF2-40B4-BE49-F238E27FC236}">
                  <a16:creationId xmlns:a16="http://schemas.microsoft.com/office/drawing/2014/main" id="{5C3089E9-5649-4103-BA5F-72175F24BEF8}"/>
                </a:ext>
              </a:extLst>
            </p:cNvPr>
            <p:cNvSpPr>
              <a:spLocks noChangeShapeType="1"/>
            </p:cNvSpPr>
            <p:nvPr/>
          </p:nvSpPr>
          <p:spPr bwMode="gray">
            <a:xfrm>
              <a:off x="4372690" y="4588113"/>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174" name="LineLegend2">
              <a:extLst>
                <a:ext uri="{FF2B5EF4-FFF2-40B4-BE49-F238E27FC236}">
                  <a16:creationId xmlns:a16="http://schemas.microsoft.com/office/drawing/2014/main" id="{70A7CFCE-D526-433E-9FBC-6DEF2F5E9EB4}"/>
                </a:ext>
              </a:extLst>
            </p:cNvPr>
            <p:cNvSpPr>
              <a:spLocks noChangeShapeType="1"/>
            </p:cNvSpPr>
            <p:nvPr/>
          </p:nvSpPr>
          <p:spPr bwMode="gray">
            <a:xfrm>
              <a:off x="4372690" y="4214754"/>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175" name="LineLegend1">
              <a:extLst>
                <a:ext uri="{FF2B5EF4-FFF2-40B4-BE49-F238E27FC236}">
                  <a16:creationId xmlns:a16="http://schemas.microsoft.com/office/drawing/2014/main" id="{4AD9EC0A-8F45-49FA-BB0F-195682A6F6BE}"/>
                </a:ext>
              </a:extLst>
            </p:cNvPr>
            <p:cNvSpPr>
              <a:spLocks noChangeShapeType="1"/>
            </p:cNvSpPr>
            <p:nvPr/>
          </p:nvSpPr>
          <p:spPr bwMode="gray">
            <a:xfrm>
              <a:off x="4372690" y="3846823"/>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grpSp>
    </p:spTree>
    <p:extLst>
      <p:ext uri="{BB962C8B-B14F-4D97-AF65-F5344CB8AC3E}">
        <p14:creationId xmlns:p14="http://schemas.microsoft.com/office/powerpoint/2010/main" val="3386525249"/>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70" r:id="rId5"/>
    <p:sldLayoutId id="2147483871" r:id="rId6"/>
    <p:sldLayoutId id="2147483872" r:id="rId7"/>
    <p:sldLayoutId id="2147483873" r:id="rId8"/>
    <p:sldLayoutId id="2147483874" r:id="rId9"/>
    <p:sldLayoutId id="2147483875" r:id="rId10"/>
    <p:sldLayoutId id="2147483881" r:id="rId11"/>
    <p:sldLayoutId id="2147483883" r:id="rId12"/>
    <p:sldLayoutId id="2147483884" r:id="rId13"/>
    <p:sldLayoutId id="2147483885" r:id="rId14"/>
    <p:sldLayoutId id="2147483880" r:id="rId15"/>
    <p:sldLayoutId id="2147483877" r:id="rId16"/>
    <p:sldLayoutId id="2147483878" r:id="rId17"/>
  </p:sldLayoutIdLst>
  <p:txStyles>
    <p:titleStyle>
      <a:lvl1pPr algn="l" defTabSz="914400" rtl="0" eaLnBrk="1" latinLnBrk="0" hangingPunct="1">
        <a:lnSpc>
          <a:spcPct val="93000"/>
        </a:lnSpc>
        <a:spcBef>
          <a:spcPct val="0"/>
        </a:spcBef>
        <a:buNone/>
        <a:defRPr sz="2500" b="1" kern="1200" spc="0" baseline="0">
          <a:ln w="6350" cap="flat">
            <a:noFill/>
            <a:miter lim="800000"/>
          </a:ln>
          <a:solidFill>
            <a:schemeClr val="tx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tx1"/>
        </a:buClr>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5ACBF0"/>
          </p15:clr>
        </p15:guide>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320.xml"/><Relationship Id="rId7" Type="http://schemas.openxmlformats.org/officeDocument/2006/relationships/tags" Target="../tags/tag324.xml"/><Relationship Id="rId2" Type="http://schemas.openxmlformats.org/officeDocument/2006/relationships/tags" Target="../tags/tag319.xml"/><Relationship Id="rId1" Type="http://schemas.openxmlformats.org/officeDocument/2006/relationships/vmlDrawing" Target="../drawings/vmlDrawing26.vml"/><Relationship Id="rId6" Type="http://schemas.openxmlformats.org/officeDocument/2006/relationships/tags" Target="../tags/tag323.xml"/><Relationship Id="rId5" Type="http://schemas.openxmlformats.org/officeDocument/2006/relationships/tags" Target="../tags/tag322.xml"/><Relationship Id="rId10" Type="http://schemas.openxmlformats.org/officeDocument/2006/relationships/image" Target="../media/image5.emf"/><Relationship Id="rId4" Type="http://schemas.openxmlformats.org/officeDocument/2006/relationships/tags" Target="../tags/tag321.xml"/><Relationship Id="rId9" Type="http://schemas.openxmlformats.org/officeDocument/2006/relationships/oleObject" Target="../embeddings/oleObject26.bin"/></Relationships>
</file>

<file path=ppt/slides/_rels/slide10.xml.rels><?xml version="1.0" encoding="UTF-8" standalone="yes"?>
<Relationships xmlns="http://schemas.openxmlformats.org/package/2006/relationships"><Relationship Id="rId3" Type="http://schemas.openxmlformats.org/officeDocument/2006/relationships/tags" Target="../tags/tag352.xml"/><Relationship Id="rId7" Type="http://schemas.openxmlformats.org/officeDocument/2006/relationships/image" Target="../media/image13.jpeg"/><Relationship Id="rId2" Type="http://schemas.openxmlformats.org/officeDocument/2006/relationships/tags" Target="../tags/tag351.xml"/><Relationship Id="rId1" Type="http://schemas.openxmlformats.org/officeDocument/2006/relationships/vmlDrawing" Target="../drawings/vmlDrawing35.vml"/><Relationship Id="rId6" Type="http://schemas.openxmlformats.org/officeDocument/2006/relationships/image" Target="../media/image4.emf"/><Relationship Id="rId5" Type="http://schemas.openxmlformats.org/officeDocument/2006/relationships/oleObject" Target="../embeddings/oleObject35.bin"/><Relationship Id="rId4"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tags" Target="../tags/tag354.xml"/><Relationship Id="rId2" Type="http://schemas.openxmlformats.org/officeDocument/2006/relationships/tags" Target="../tags/tag353.xml"/><Relationship Id="rId1" Type="http://schemas.openxmlformats.org/officeDocument/2006/relationships/vmlDrawing" Target="../drawings/vmlDrawing36.vml"/><Relationship Id="rId6" Type="http://schemas.openxmlformats.org/officeDocument/2006/relationships/image" Target="../media/image4.emf"/><Relationship Id="rId5" Type="http://schemas.openxmlformats.org/officeDocument/2006/relationships/oleObject" Target="../embeddings/oleObject36.bin"/><Relationship Id="rId4"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tags" Target="../tags/tag356.xml"/><Relationship Id="rId2" Type="http://schemas.openxmlformats.org/officeDocument/2006/relationships/tags" Target="../tags/tag355.xml"/><Relationship Id="rId1" Type="http://schemas.openxmlformats.org/officeDocument/2006/relationships/vmlDrawing" Target="../drawings/vmlDrawing37.vml"/><Relationship Id="rId6" Type="http://schemas.openxmlformats.org/officeDocument/2006/relationships/image" Target="../media/image4.emf"/><Relationship Id="rId5" Type="http://schemas.openxmlformats.org/officeDocument/2006/relationships/oleObject" Target="../embeddings/oleObject37.bin"/><Relationship Id="rId4"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tags" Target="../tags/tag358.xml"/><Relationship Id="rId7" Type="http://schemas.openxmlformats.org/officeDocument/2006/relationships/image" Target="../media/image4.emf"/><Relationship Id="rId2" Type="http://schemas.openxmlformats.org/officeDocument/2006/relationships/tags" Target="../tags/tag357.xml"/><Relationship Id="rId1" Type="http://schemas.openxmlformats.org/officeDocument/2006/relationships/vmlDrawing" Target="../drawings/vmlDrawing38.vml"/><Relationship Id="rId6" Type="http://schemas.openxmlformats.org/officeDocument/2006/relationships/oleObject" Target="../embeddings/oleObject38.bin"/><Relationship Id="rId5" Type="http://schemas.openxmlformats.org/officeDocument/2006/relationships/notesSlide" Target="../notesSlides/notesSlide1.xml"/><Relationship Id="rId4"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tags" Target="../tags/tag360.xml"/><Relationship Id="rId7" Type="http://schemas.openxmlformats.org/officeDocument/2006/relationships/image" Target="../media/image14.jpeg"/><Relationship Id="rId2" Type="http://schemas.openxmlformats.org/officeDocument/2006/relationships/tags" Target="../tags/tag359.xml"/><Relationship Id="rId1" Type="http://schemas.openxmlformats.org/officeDocument/2006/relationships/vmlDrawing" Target="../drawings/vmlDrawing39.vml"/><Relationship Id="rId6" Type="http://schemas.openxmlformats.org/officeDocument/2006/relationships/image" Target="../media/image4.emf"/><Relationship Id="rId5" Type="http://schemas.openxmlformats.org/officeDocument/2006/relationships/oleObject" Target="../embeddings/oleObject39.bin"/><Relationship Id="rId4"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tags" Target="../tags/tag362.xml"/><Relationship Id="rId7" Type="http://schemas.openxmlformats.org/officeDocument/2006/relationships/image" Target="../media/image15.png"/><Relationship Id="rId2" Type="http://schemas.openxmlformats.org/officeDocument/2006/relationships/tags" Target="../tags/tag361.xml"/><Relationship Id="rId1" Type="http://schemas.openxmlformats.org/officeDocument/2006/relationships/vmlDrawing" Target="../drawings/vmlDrawing40.vml"/><Relationship Id="rId6" Type="http://schemas.openxmlformats.org/officeDocument/2006/relationships/image" Target="../media/image4.emf"/><Relationship Id="rId5" Type="http://schemas.openxmlformats.org/officeDocument/2006/relationships/oleObject" Target="../embeddings/oleObject40.bin"/><Relationship Id="rId4"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tags" Target="../tags/tag364.xml"/><Relationship Id="rId7" Type="http://schemas.openxmlformats.org/officeDocument/2006/relationships/image" Target="../media/image16.png"/><Relationship Id="rId2" Type="http://schemas.openxmlformats.org/officeDocument/2006/relationships/tags" Target="../tags/tag363.xml"/><Relationship Id="rId1" Type="http://schemas.openxmlformats.org/officeDocument/2006/relationships/vmlDrawing" Target="../drawings/vmlDrawing41.vml"/><Relationship Id="rId6" Type="http://schemas.openxmlformats.org/officeDocument/2006/relationships/image" Target="../media/image4.emf"/><Relationship Id="rId5" Type="http://schemas.openxmlformats.org/officeDocument/2006/relationships/oleObject" Target="../embeddings/oleObject41.bin"/><Relationship Id="rId4"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tags" Target="../tags/tag366.xml"/><Relationship Id="rId2" Type="http://schemas.openxmlformats.org/officeDocument/2006/relationships/tags" Target="../tags/tag365.xml"/><Relationship Id="rId1" Type="http://schemas.openxmlformats.org/officeDocument/2006/relationships/vmlDrawing" Target="../drawings/vmlDrawing42.vml"/><Relationship Id="rId6" Type="http://schemas.openxmlformats.org/officeDocument/2006/relationships/image" Target="../media/image4.emf"/><Relationship Id="rId5" Type="http://schemas.openxmlformats.org/officeDocument/2006/relationships/oleObject" Target="../embeddings/oleObject42.bin"/><Relationship Id="rId4"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tags" Target="../tags/tag368.xml"/><Relationship Id="rId7" Type="http://schemas.openxmlformats.org/officeDocument/2006/relationships/image" Target="../media/image4.emf"/><Relationship Id="rId2" Type="http://schemas.openxmlformats.org/officeDocument/2006/relationships/tags" Target="../tags/tag367.xml"/><Relationship Id="rId1" Type="http://schemas.openxmlformats.org/officeDocument/2006/relationships/vmlDrawing" Target="../drawings/vmlDrawing43.vml"/><Relationship Id="rId6" Type="http://schemas.openxmlformats.org/officeDocument/2006/relationships/oleObject" Target="../embeddings/oleObject43.bin"/><Relationship Id="rId5" Type="http://schemas.openxmlformats.org/officeDocument/2006/relationships/notesSlide" Target="../notesSlides/notesSlide2.xml"/><Relationship Id="rId4"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tags" Target="../tags/tag370.xml"/><Relationship Id="rId7" Type="http://schemas.openxmlformats.org/officeDocument/2006/relationships/image" Target="../media/image4.emf"/><Relationship Id="rId2" Type="http://schemas.openxmlformats.org/officeDocument/2006/relationships/tags" Target="../tags/tag369.xml"/><Relationship Id="rId1" Type="http://schemas.openxmlformats.org/officeDocument/2006/relationships/vmlDrawing" Target="../drawings/vmlDrawing44.vml"/><Relationship Id="rId6" Type="http://schemas.openxmlformats.org/officeDocument/2006/relationships/oleObject" Target="../embeddings/oleObject44.bin"/><Relationship Id="rId5" Type="http://schemas.openxmlformats.org/officeDocument/2006/relationships/notesSlide" Target="../notesSlides/notesSlide3.xml"/><Relationship Id="rId4"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tags" Target="../tags/tag326.xml"/><Relationship Id="rId7" Type="http://schemas.openxmlformats.org/officeDocument/2006/relationships/oleObject" Target="../embeddings/oleObject27.bin"/><Relationship Id="rId2" Type="http://schemas.openxmlformats.org/officeDocument/2006/relationships/tags" Target="../tags/tag325.xml"/><Relationship Id="rId1" Type="http://schemas.openxmlformats.org/officeDocument/2006/relationships/vmlDrawing" Target="../drawings/vmlDrawing27.vml"/><Relationship Id="rId6" Type="http://schemas.openxmlformats.org/officeDocument/2006/relationships/slideLayout" Target="../slideLayouts/slideLayout2.xml"/><Relationship Id="rId5" Type="http://schemas.openxmlformats.org/officeDocument/2006/relationships/tags" Target="../tags/tag328.xml"/><Relationship Id="rId4" Type="http://schemas.openxmlformats.org/officeDocument/2006/relationships/tags" Target="../tags/tag327.xml"/></Relationships>
</file>

<file path=ppt/slides/_rels/slide20.xml.rels><?xml version="1.0" encoding="UTF-8" standalone="yes"?>
<Relationships xmlns="http://schemas.openxmlformats.org/package/2006/relationships"><Relationship Id="rId3" Type="http://schemas.openxmlformats.org/officeDocument/2006/relationships/tags" Target="../tags/tag372.xml"/><Relationship Id="rId7" Type="http://schemas.openxmlformats.org/officeDocument/2006/relationships/image" Target="../media/image4.emf"/><Relationship Id="rId2" Type="http://schemas.openxmlformats.org/officeDocument/2006/relationships/tags" Target="../tags/tag371.xml"/><Relationship Id="rId1" Type="http://schemas.openxmlformats.org/officeDocument/2006/relationships/vmlDrawing" Target="../drawings/vmlDrawing45.vml"/><Relationship Id="rId6" Type="http://schemas.openxmlformats.org/officeDocument/2006/relationships/oleObject" Target="../embeddings/oleObject45.bin"/><Relationship Id="rId5" Type="http://schemas.openxmlformats.org/officeDocument/2006/relationships/notesSlide" Target="../notesSlides/notesSlide4.xml"/><Relationship Id="rId4"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tags" Target="../tags/tag374.xml"/><Relationship Id="rId7" Type="http://schemas.openxmlformats.org/officeDocument/2006/relationships/image" Target="../media/image4.emf"/><Relationship Id="rId2" Type="http://schemas.openxmlformats.org/officeDocument/2006/relationships/tags" Target="../tags/tag373.xml"/><Relationship Id="rId1" Type="http://schemas.openxmlformats.org/officeDocument/2006/relationships/vmlDrawing" Target="../drawings/vmlDrawing46.vml"/><Relationship Id="rId6" Type="http://schemas.openxmlformats.org/officeDocument/2006/relationships/oleObject" Target="../embeddings/oleObject46.bin"/><Relationship Id="rId5" Type="http://schemas.openxmlformats.org/officeDocument/2006/relationships/notesSlide" Target="../notesSlides/notesSlide5.xml"/><Relationship Id="rId4"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tags" Target="../tags/tag376.xml"/><Relationship Id="rId7" Type="http://schemas.openxmlformats.org/officeDocument/2006/relationships/image" Target="../media/image4.emf"/><Relationship Id="rId2" Type="http://schemas.openxmlformats.org/officeDocument/2006/relationships/tags" Target="../tags/tag375.xml"/><Relationship Id="rId1" Type="http://schemas.openxmlformats.org/officeDocument/2006/relationships/vmlDrawing" Target="../drawings/vmlDrawing47.vml"/><Relationship Id="rId6" Type="http://schemas.openxmlformats.org/officeDocument/2006/relationships/oleObject" Target="../embeddings/oleObject47.bin"/><Relationship Id="rId5" Type="http://schemas.openxmlformats.org/officeDocument/2006/relationships/notesSlide" Target="../notesSlides/notesSlide6.xml"/><Relationship Id="rId4"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tags" Target="../tags/tag378.xml"/><Relationship Id="rId7" Type="http://schemas.openxmlformats.org/officeDocument/2006/relationships/image" Target="../media/image4.emf"/><Relationship Id="rId2" Type="http://schemas.openxmlformats.org/officeDocument/2006/relationships/tags" Target="../tags/tag377.xml"/><Relationship Id="rId1" Type="http://schemas.openxmlformats.org/officeDocument/2006/relationships/vmlDrawing" Target="../drawings/vmlDrawing48.vml"/><Relationship Id="rId6" Type="http://schemas.openxmlformats.org/officeDocument/2006/relationships/oleObject" Target="../embeddings/oleObject48.bin"/><Relationship Id="rId5" Type="http://schemas.openxmlformats.org/officeDocument/2006/relationships/notesSlide" Target="../notesSlides/notesSlide7.xml"/><Relationship Id="rId4"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tags" Target="../tags/tag385.xml"/><Relationship Id="rId13" Type="http://schemas.openxmlformats.org/officeDocument/2006/relationships/oleObject" Target="../embeddings/oleObject49.bin"/><Relationship Id="rId18" Type="http://schemas.openxmlformats.org/officeDocument/2006/relationships/slide" Target="slide52.xml"/><Relationship Id="rId3" Type="http://schemas.openxmlformats.org/officeDocument/2006/relationships/tags" Target="../tags/tag380.xml"/><Relationship Id="rId7" Type="http://schemas.openxmlformats.org/officeDocument/2006/relationships/tags" Target="../tags/tag384.xml"/><Relationship Id="rId12" Type="http://schemas.openxmlformats.org/officeDocument/2006/relationships/slideLayout" Target="../slideLayouts/slideLayout3.xml"/><Relationship Id="rId17" Type="http://schemas.openxmlformats.org/officeDocument/2006/relationships/slide" Target="slide43.xml"/><Relationship Id="rId2" Type="http://schemas.openxmlformats.org/officeDocument/2006/relationships/tags" Target="../tags/tag379.xml"/><Relationship Id="rId16" Type="http://schemas.openxmlformats.org/officeDocument/2006/relationships/slide" Target="slide34.xml"/><Relationship Id="rId1" Type="http://schemas.openxmlformats.org/officeDocument/2006/relationships/vmlDrawing" Target="../drawings/vmlDrawing49.vml"/><Relationship Id="rId6" Type="http://schemas.openxmlformats.org/officeDocument/2006/relationships/tags" Target="../tags/tag383.xml"/><Relationship Id="rId11" Type="http://schemas.openxmlformats.org/officeDocument/2006/relationships/tags" Target="../tags/tag388.xml"/><Relationship Id="rId5" Type="http://schemas.openxmlformats.org/officeDocument/2006/relationships/tags" Target="../tags/tag382.xml"/><Relationship Id="rId15" Type="http://schemas.openxmlformats.org/officeDocument/2006/relationships/slide" Target="slide3.xml"/><Relationship Id="rId10" Type="http://schemas.openxmlformats.org/officeDocument/2006/relationships/tags" Target="../tags/tag387.xml"/><Relationship Id="rId4" Type="http://schemas.openxmlformats.org/officeDocument/2006/relationships/tags" Target="../tags/tag381.xml"/><Relationship Id="rId9" Type="http://schemas.openxmlformats.org/officeDocument/2006/relationships/tags" Target="../tags/tag386.xml"/><Relationship Id="rId14" Type="http://schemas.openxmlformats.org/officeDocument/2006/relationships/image" Target="../media/image9.emf"/></Relationships>
</file>

<file path=ppt/slides/_rels/slide25.xml.rels><?xml version="1.0" encoding="UTF-8" standalone="yes"?>
<Relationships xmlns="http://schemas.openxmlformats.org/package/2006/relationships"><Relationship Id="rId3" Type="http://schemas.openxmlformats.org/officeDocument/2006/relationships/tags" Target="../tags/tag390.xml"/><Relationship Id="rId7" Type="http://schemas.openxmlformats.org/officeDocument/2006/relationships/image" Target="../media/image17.jpeg"/><Relationship Id="rId2" Type="http://schemas.openxmlformats.org/officeDocument/2006/relationships/tags" Target="../tags/tag389.xml"/><Relationship Id="rId1" Type="http://schemas.openxmlformats.org/officeDocument/2006/relationships/vmlDrawing" Target="../drawings/vmlDrawing50.vml"/><Relationship Id="rId6" Type="http://schemas.openxmlformats.org/officeDocument/2006/relationships/image" Target="../media/image4.emf"/><Relationship Id="rId5" Type="http://schemas.openxmlformats.org/officeDocument/2006/relationships/oleObject" Target="../embeddings/oleObject50.bin"/><Relationship Id="rId4"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tags" Target="../tags/tag392.xml"/><Relationship Id="rId2" Type="http://schemas.openxmlformats.org/officeDocument/2006/relationships/tags" Target="../tags/tag391.xml"/><Relationship Id="rId1" Type="http://schemas.openxmlformats.org/officeDocument/2006/relationships/vmlDrawing" Target="../drawings/vmlDrawing51.vml"/><Relationship Id="rId6" Type="http://schemas.openxmlformats.org/officeDocument/2006/relationships/image" Target="../media/image4.emf"/><Relationship Id="rId5" Type="http://schemas.openxmlformats.org/officeDocument/2006/relationships/oleObject" Target="../embeddings/oleObject51.bin"/><Relationship Id="rId4"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tags" Target="../tags/tag394.xml"/><Relationship Id="rId2" Type="http://schemas.openxmlformats.org/officeDocument/2006/relationships/tags" Target="../tags/tag393.xml"/><Relationship Id="rId1" Type="http://schemas.openxmlformats.org/officeDocument/2006/relationships/vmlDrawing" Target="../drawings/vmlDrawing52.vml"/><Relationship Id="rId6" Type="http://schemas.openxmlformats.org/officeDocument/2006/relationships/image" Target="../media/image4.emf"/><Relationship Id="rId5" Type="http://schemas.openxmlformats.org/officeDocument/2006/relationships/oleObject" Target="../embeddings/oleObject52.bin"/><Relationship Id="rId4"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tags" Target="../tags/tag396.xml"/><Relationship Id="rId7" Type="http://schemas.openxmlformats.org/officeDocument/2006/relationships/image" Target="../media/image18.png"/><Relationship Id="rId2" Type="http://schemas.openxmlformats.org/officeDocument/2006/relationships/tags" Target="../tags/tag395.xml"/><Relationship Id="rId1" Type="http://schemas.openxmlformats.org/officeDocument/2006/relationships/vmlDrawing" Target="../drawings/vmlDrawing53.vml"/><Relationship Id="rId6" Type="http://schemas.openxmlformats.org/officeDocument/2006/relationships/image" Target="../media/image4.emf"/><Relationship Id="rId5" Type="http://schemas.openxmlformats.org/officeDocument/2006/relationships/oleObject" Target="../embeddings/oleObject53.bin"/><Relationship Id="rId4"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tags" Target="../tags/tag398.xml"/><Relationship Id="rId2" Type="http://schemas.openxmlformats.org/officeDocument/2006/relationships/tags" Target="../tags/tag397.xml"/><Relationship Id="rId1" Type="http://schemas.openxmlformats.org/officeDocument/2006/relationships/vmlDrawing" Target="../drawings/vmlDrawing54.vml"/><Relationship Id="rId6" Type="http://schemas.openxmlformats.org/officeDocument/2006/relationships/image" Target="../media/image4.emf"/><Relationship Id="rId5" Type="http://schemas.openxmlformats.org/officeDocument/2006/relationships/oleObject" Target="../embeddings/oleObject54.bin"/><Relationship Id="rId4"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tags" Target="../tags/tag335.xml"/><Relationship Id="rId13" Type="http://schemas.openxmlformats.org/officeDocument/2006/relationships/oleObject" Target="../embeddings/oleObject28.bin"/><Relationship Id="rId18" Type="http://schemas.openxmlformats.org/officeDocument/2006/relationships/slide" Target="slide52.xml"/><Relationship Id="rId3" Type="http://schemas.openxmlformats.org/officeDocument/2006/relationships/tags" Target="../tags/tag330.xml"/><Relationship Id="rId7" Type="http://schemas.openxmlformats.org/officeDocument/2006/relationships/tags" Target="../tags/tag334.xml"/><Relationship Id="rId12" Type="http://schemas.openxmlformats.org/officeDocument/2006/relationships/slideLayout" Target="../slideLayouts/slideLayout3.xml"/><Relationship Id="rId17" Type="http://schemas.openxmlformats.org/officeDocument/2006/relationships/slide" Target="slide43.xml"/><Relationship Id="rId2" Type="http://schemas.openxmlformats.org/officeDocument/2006/relationships/tags" Target="../tags/tag329.xml"/><Relationship Id="rId16" Type="http://schemas.openxmlformats.org/officeDocument/2006/relationships/slide" Target="slide34.xml"/><Relationship Id="rId1" Type="http://schemas.openxmlformats.org/officeDocument/2006/relationships/vmlDrawing" Target="../drawings/vmlDrawing28.vml"/><Relationship Id="rId6" Type="http://schemas.openxmlformats.org/officeDocument/2006/relationships/tags" Target="../tags/tag333.xml"/><Relationship Id="rId11" Type="http://schemas.openxmlformats.org/officeDocument/2006/relationships/tags" Target="../tags/tag338.xml"/><Relationship Id="rId5" Type="http://schemas.openxmlformats.org/officeDocument/2006/relationships/tags" Target="../tags/tag332.xml"/><Relationship Id="rId15" Type="http://schemas.openxmlformats.org/officeDocument/2006/relationships/slide" Target="slide24.xml"/><Relationship Id="rId10" Type="http://schemas.openxmlformats.org/officeDocument/2006/relationships/tags" Target="../tags/tag337.xml"/><Relationship Id="rId4" Type="http://schemas.openxmlformats.org/officeDocument/2006/relationships/tags" Target="../tags/tag331.xml"/><Relationship Id="rId9" Type="http://schemas.openxmlformats.org/officeDocument/2006/relationships/tags" Target="../tags/tag336.xml"/><Relationship Id="rId14" Type="http://schemas.openxmlformats.org/officeDocument/2006/relationships/image" Target="../media/image9.emf"/></Relationships>
</file>

<file path=ppt/slides/_rels/slide30.xml.rels><?xml version="1.0" encoding="UTF-8" standalone="yes"?>
<Relationships xmlns="http://schemas.openxmlformats.org/package/2006/relationships"><Relationship Id="rId3" Type="http://schemas.openxmlformats.org/officeDocument/2006/relationships/tags" Target="../tags/tag400.xml"/><Relationship Id="rId7" Type="http://schemas.openxmlformats.org/officeDocument/2006/relationships/image" Target="../media/image4.emf"/><Relationship Id="rId2" Type="http://schemas.openxmlformats.org/officeDocument/2006/relationships/tags" Target="../tags/tag399.xml"/><Relationship Id="rId1" Type="http://schemas.openxmlformats.org/officeDocument/2006/relationships/vmlDrawing" Target="../drawings/vmlDrawing55.vml"/><Relationship Id="rId6" Type="http://schemas.openxmlformats.org/officeDocument/2006/relationships/oleObject" Target="../embeddings/oleObject55.bin"/><Relationship Id="rId5" Type="http://schemas.openxmlformats.org/officeDocument/2006/relationships/notesSlide" Target="../notesSlides/notesSlide8.xml"/><Relationship Id="rId4"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tags" Target="../tags/tag402.xml"/><Relationship Id="rId2" Type="http://schemas.openxmlformats.org/officeDocument/2006/relationships/tags" Target="../tags/tag401.xml"/><Relationship Id="rId1" Type="http://schemas.openxmlformats.org/officeDocument/2006/relationships/vmlDrawing" Target="../drawings/vmlDrawing56.vml"/><Relationship Id="rId6" Type="http://schemas.openxmlformats.org/officeDocument/2006/relationships/image" Target="../media/image4.emf"/><Relationship Id="rId5" Type="http://schemas.openxmlformats.org/officeDocument/2006/relationships/oleObject" Target="../embeddings/oleObject56.bin"/><Relationship Id="rId4"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tags" Target="../tags/tag404.xml"/><Relationship Id="rId2" Type="http://schemas.openxmlformats.org/officeDocument/2006/relationships/tags" Target="../tags/tag403.xml"/><Relationship Id="rId1" Type="http://schemas.openxmlformats.org/officeDocument/2006/relationships/vmlDrawing" Target="../drawings/vmlDrawing57.vml"/><Relationship Id="rId6" Type="http://schemas.openxmlformats.org/officeDocument/2006/relationships/image" Target="../media/image4.emf"/><Relationship Id="rId5" Type="http://schemas.openxmlformats.org/officeDocument/2006/relationships/oleObject" Target="../embeddings/oleObject57.bin"/><Relationship Id="rId4"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tags" Target="../tags/tag406.xml"/><Relationship Id="rId2" Type="http://schemas.openxmlformats.org/officeDocument/2006/relationships/tags" Target="../tags/tag405.xml"/><Relationship Id="rId1" Type="http://schemas.openxmlformats.org/officeDocument/2006/relationships/vmlDrawing" Target="../drawings/vmlDrawing58.vml"/><Relationship Id="rId6" Type="http://schemas.openxmlformats.org/officeDocument/2006/relationships/image" Target="../media/image4.emf"/><Relationship Id="rId5" Type="http://schemas.openxmlformats.org/officeDocument/2006/relationships/oleObject" Target="../embeddings/oleObject58.bin"/><Relationship Id="rId4"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tags" Target="../tags/tag413.xml"/><Relationship Id="rId13" Type="http://schemas.openxmlformats.org/officeDocument/2006/relationships/oleObject" Target="../embeddings/oleObject59.bin"/><Relationship Id="rId18" Type="http://schemas.openxmlformats.org/officeDocument/2006/relationships/slide" Target="slide52.xml"/><Relationship Id="rId3" Type="http://schemas.openxmlformats.org/officeDocument/2006/relationships/tags" Target="../tags/tag408.xml"/><Relationship Id="rId7" Type="http://schemas.openxmlformats.org/officeDocument/2006/relationships/tags" Target="../tags/tag412.xml"/><Relationship Id="rId12" Type="http://schemas.openxmlformats.org/officeDocument/2006/relationships/slideLayout" Target="../slideLayouts/slideLayout3.xml"/><Relationship Id="rId17" Type="http://schemas.openxmlformats.org/officeDocument/2006/relationships/slide" Target="slide43.xml"/><Relationship Id="rId2" Type="http://schemas.openxmlformats.org/officeDocument/2006/relationships/tags" Target="../tags/tag407.xml"/><Relationship Id="rId16" Type="http://schemas.openxmlformats.org/officeDocument/2006/relationships/slide" Target="slide24.xml"/><Relationship Id="rId1" Type="http://schemas.openxmlformats.org/officeDocument/2006/relationships/vmlDrawing" Target="../drawings/vmlDrawing59.vml"/><Relationship Id="rId6" Type="http://schemas.openxmlformats.org/officeDocument/2006/relationships/tags" Target="../tags/tag411.xml"/><Relationship Id="rId11" Type="http://schemas.openxmlformats.org/officeDocument/2006/relationships/tags" Target="../tags/tag416.xml"/><Relationship Id="rId5" Type="http://schemas.openxmlformats.org/officeDocument/2006/relationships/tags" Target="../tags/tag410.xml"/><Relationship Id="rId15" Type="http://schemas.openxmlformats.org/officeDocument/2006/relationships/slide" Target="slide3.xml"/><Relationship Id="rId10" Type="http://schemas.openxmlformats.org/officeDocument/2006/relationships/tags" Target="../tags/tag415.xml"/><Relationship Id="rId4" Type="http://schemas.openxmlformats.org/officeDocument/2006/relationships/tags" Target="../tags/tag409.xml"/><Relationship Id="rId9" Type="http://schemas.openxmlformats.org/officeDocument/2006/relationships/tags" Target="../tags/tag414.xml"/><Relationship Id="rId14" Type="http://schemas.openxmlformats.org/officeDocument/2006/relationships/image" Target="../media/image9.emf"/></Relationships>
</file>

<file path=ppt/slides/_rels/slide35.xml.rels><?xml version="1.0" encoding="UTF-8" standalone="yes"?>
<Relationships xmlns="http://schemas.openxmlformats.org/package/2006/relationships"><Relationship Id="rId3" Type="http://schemas.openxmlformats.org/officeDocument/2006/relationships/tags" Target="../tags/tag418.xml"/><Relationship Id="rId2" Type="http://schemas.openxmlformats.org/officeDocument/2006/relationships/tags" Target="../tags/tag417.xml"/><Relationship Id="rId1" Type="http://schemas.openxmlformats.org/officeDocument/2006/relationships/vmlDrawing" Target="../drawings/vmlDrawing60.vml"/><Relationship Id="rId6" Type="http://schemas.openxmlformats.org/officeDocument/2006/relationships/image" Target="../media/image4.emf"/><Relationship Id="rId5" Type="http://schemas.openxmlformats.org/officeDocument/2006/relationships/oleObject" Target="../embeddings/oleObject60.bin"/><Relationship Id="rId4"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tags" Target="../tags/tag420.xml"/><Relationship Id="rId7" Type="http://schemas.openxmlformats.org/officeDocument/2006/relationships/image" Target="../media/image4.emf"/><Relationship Id="rId2" Type="http://schemas.openxmlformats.org/officeDocument/2006/relationships/tags" Target="../tags/tag419.xml"/><Relationship Id="rId1" Type="http://schemas.openxmlformats.org/officeDocument/2006/relationships/vmlDrawing" Target="../drawings/vmlDrawing61.vml"/><Relationship Id="rId6" Type="http://schemas.openxmlformats.org/officeDocument/2006/relationships/oleObject" Target="../embeddings/oleObject61.bin"/><Relationship Id="rId5" Type="http://schemas.openxmlformats.org/officeDocument/2006/relationships/notesSlide" Target="../notesSlides/notesSlide9.xml"/><Relationship Id="rId4"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tags" Target="../tags/tag422.xml"/><Relationship Id="rId7" Type="http://schemas.openxmlformats.org/officeDocument/2006/relationships/image" Target="../media/image4.emf"/><Relationship Id="rId2" Type="http://schemas.openxmlformats.org/officeDocument/2006/relationships/tags" Target="../tags/tag421.xml"/><Relationship Id="rId1" Type="http://schemas.openxmlformats.org/officeDocument/2006/relationships/vmlDrawing" Target="../drawings/vmlDrawing62.vml"/><Relationship Id="rId6" Type="http://schemas.openxmlformats.org/officeDocument/2006/relationships/oleObject" Target="../embeddings/oleObject62.bin"/><Relationship Id="rId5" Type="http://schemas.openxmlformats.org/officeDocument/2006/relationships/notesSlide" Target="../notesSlides/notesSlide10.xml"/><Relationship Id="rId4"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tags" Target="../tags/tag424.xml"/><Relationship Id="rId7" Type="http://schemas.openxmlformats.org/officeDocument/2006/relationships/image" Target="../media/image4.emf"/><Relationship Id="rId2" Type="http://schemas.openxmlformats.org/officeDocument/2006/relationships/tags" Target="../tags/tag423.xml"/><Relationship Id="rId1" Type="http://schemas.openxmlformats.org/officeDocument/2006/relationships/vmlDrawing" Target="../drawings/vmlDrawing63.vml"/><Relationship Id="rId6" Type="http://schemas.openxmlformats.org/officeDocument/2006/relationships/oleObject" Target="../embeddings/oleObject63.bin"/><Relationship Id="rId5" Type="http://schemas.openxmlformats.org/officeDocument/2006/relationships/notesSlide" Target="../notesSlides/notesSlide11.xml"/><Relationship Id="rId4"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tags" Target="../tags/tag426.xml"/><Relationship Id="rId7" Type="http://schemas.openxmlformats.org/officeDocument/2006/relationships/image" Target="../media/image4.emf"/><Relationship Id="rId2" Type="http://schemas.openxmlformats.org/officeDocument/2006/relationships/tags" Target="../tags/tag425.xml"/><Relationship Id="rId1" Type="http://schemas.openxmlformats.org/officeDocument/2006/relationships/vmlDrawing" Target="../drawings/vmlDrawing64.vml"/><Relationship Id="rId6" Type="http://schemas.openxmlformats.org/officeDocument/2006/relationships/oleObject" Target="../embeddings/oleObject64.bin"/><Relationship Id="rId5" Type="http://schemas.openxmlformats.org/officeDocument/2006/relationships/notesSlide" Target="../notesSlides/notesSlide12.xml"/><Relationship Id="rId4"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tags" Target="../tags/tag340.xml"/><Relationship Id="rId2" Type="http://schemas.openxmlformats.org/officeDocument/2006/relationships/tags" Target="../tags/tag339.xml"/><Relationship Id="rId1" Type="http://schemas.openxmlformats.org/officeDocument/2006/relationships/vmlDrawing" Target="../drawings/vmlDrawing29.vml"/><Relationship Id="rId6" Type="http://schemas.openxmlformats.org/officeDocument/2006/relationships/image" Target="../media/image4.emf"/><Relationship Id="rId5" Type="http://schemas.openxmlformats.org/officeDocument/2006/relationships/oleObject" Target="../embeddings/oleObject29.bin"/><Relationship Id="rId4"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tags" Target="../tags/tag428.xml"/><Relationship Id="rId7" Type="http://schemas.openxmlformats.org/officeDocument/2006/relationships/image" Target="../media/image4.emf"/><Relationship Id="rId2" Type="http://schemas.openxmlformats.org/officeDocument/2006/relationships/tags" Target="../tags/tag427.xml"/><Relationship Id="rId1" Type="http://schemas.openxmlformats.org/officeDocument/2006/relationships/vmlDrawing" Target="../drawings/vmlDrawing65.vml"/><Relationship Id="rId6" Type="http://schemas.openxmlformats.org/officeDocument/2006/relationships/oleObject" Target="../embeddings/oleObject65.bin"/><Relationship Id="rId5" Type="http://schemas.openxmlformats.org/officeDocument/2006/relationships/notesSlide" Target="../notesSlides/notesSlide13.xml"/><Relationship Id="rId4"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tags" Target="../tags/tag430.xml"/><Relationship Id="rId7" Type="http://schemas.openxmlformats.org/officeDocument/2006/relationships/image" Target="../media/image4.emf"/><Relationship Id="rId2" Type="http://schemas.openxmlformats.org/officeDocument/2006/relationships/tags" Target="../tags/tag429.xml"/><Relationship Id="rId1" Type="http://schemas.openxmlformats.org/officeDocument/2006/relationships/vmlDrawing" Target="../drawings/vmlDrawing66.vml"/><Relationship Id="rId6" Type="http://schemas.openxmlformats.org/officeDocument/2006/relationships/oleObject" Target="../embeddings/oleObject66.bin"/><Relationship Id="rId5" Type="http://schemas.openxmlformats.org/officeDocument/2006/relationships/notesSlide" Target="../notesSlides/notesSlide14.xml"/><Relationship Id="rId4"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tags" Target="../tags/tag432.xml"/><Relationship Id="rId7" Type="http://schemas.openxmlformats.org/officeDocument/2006/relationships/image" Target="../media/image4.emf"/><Relationship Id="rId2" Type="http://schemas.openxmlformats.org/officeDocument/2006/relationships/tags" Target="../tags/tag431.xml"/><Relationship Id="rId1" Type="http://schemas.openxmlformats.org/officeDocument/2006/relationships/vmlDrawing" Target="../drawings/vmlDrawing67.vml"/><Relationship Id="rId6" Type="http://schemas.openxmlformats.org/officeDocument/2006/relationships/oleObject" Target="../embeddings/oleObject67.bin"/><Relationship Id="rId5" Type="http://schemas.openxmlformats.org/officeDocument/2006/relationships/notesSlide" Target="../notesSlides/notesSlide15.xml"/><Relationship Id="rId4"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tags" Target="../tags/tag439.xml"/><Relationship Id="rId13" Type="http://schemas.openxmlformats.org/officeDocument/2006/relationships/oleObject" Target="../embeddings/oleObject68.bin"/><Relationship Id="rId18" Type="http://schemas.openxmlformats.org/officeDocument/2006/relationships/slide" Target="slide52.xml"/><Relationship Id="rId3" Type="http://schemas.openxmlformats.org/officeDocument/2006/relationships/tags" Target="../tags/tag434.xml"/><Relationship Id="rId7" Type="http://schemas.openxmlformats.org/officeDocument/2006/relationships/tags" Target="../tags/tag438.xml"/><Relationship Id="rId12" Type="http://schemas.openxmlformats.org/officeDocument/2006/relationships/slideLayout" Target="../slideLayouts/slideLayout3.xml"/><Relationship Id="rId17" Type="http://schemas.openxmlformats.org/officeDocument/2006/relationships/slide" Target="slide34.xml"/><Relationship Id="rId2" Type="http://schemas.openxmlformats.org/officeDocument/2006/relationships/tags" Target="../tags/tag433.xml"/><Relationship Id="rId16" Type="http://schemas.openxmlformats.org/officeDocument/2006/relationships/slide" Target="slide24.xml"/><Relationship Id="rId1" Type="http://schemas.openxmlformats.org/officeDocument/2006/relationships/vmlDrawing" Target="../drawings/vmlDrawing68.vml"/><Relationship Id="rId6" Type="http://schemas.openxmlformats.org/officeDocument/2006/relationships/tags" Target="../tags/tag437.xml"/><Relationship Id="rId11" Type="http://schemas.openxmlformats.org/officeDocument/2006/relationships/tags" Target="../tags/tag442.xml"/><Relationship Id="rId5" Type="http://schemas.openxmlformats.org/officeDocument/2006/relationships/tags" Target="../tags/tag436.xml"/><Relationship Id="rId15" Type="http://schemas.openxmlformats.org/officeDocument/2006/relationships/slide" Target="slide3.xml"/><Relationship Id="rId10" Type="http://schemas.openxmlformats.org/officeDocument/2006/relationships/tags" Target="../tags/tag441.xml"/><Relationship Id="rId4" Type="http://schemas.openxmlformats.org/officeDocument/2006/relationships/tags" Target="../tags/tag435.xml"/><Relationship Id="rId9" Type="http://schemas.openxmlformats.org/officeDocument/2006/relationships/tags" Target="../tags/tag440.xml"/><Relationship Id="rId14" Type="http://schemas.openxmlformats.org/officeDocument/2006/relationships/image" Target="../media/image9.emf"/></Relationships>
</file>

<file path=ppt/slides/_rels/slide44.xml.rels><?xml version="1.0" encoding="UTF-8" standalone="yes"?>
<Relationships xmlns="http://schemas.openxmlformats.org/package/2006/relationships"><Relationship Id="rId3" Type="http://schemas.openxmlformats.org/officeDocument/2006/relationships/tags" Target="../tags/tag444.xml"/><Relationship Id="rId2" Type="http://schemas.openxmlformats.org/officeDocument/2006/relationships/tags" Target="../tags/tag443.xml"/><Relationship Id="rId1" Type="http://schemas.openxmlformats.org/officeDocument/2006/relationships/vmlDrawing" Target="../drawings/vmlDrawing69.vml"/><Relationship Id="rId6" Type="http://schemas.openxmlformats.org/officeDocument/2006/relationships/image" Target="../media/image4.emf"/><Relationship Id="rId5" Type="http://schemas.openxmlformats.org/officeDocument/2006/relationships/oleObject" Target="../embeddings/oleObject69.bin"/><Relationship Id="rId4"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tags" Target="../tags/tag446.xml"/><Relationship Id="rId2" Type="http://schemas.openxmlformats.org/officeDocument/2006/relationships/tags" Target="../tags/tag445.xml"/><Relationship Id="rId1" Type="http://schemas.openxmlformats.org/officeDocument/2006/relationships/vmlDrawing" Target="../drawings/vmlDrawing70.vml"/><Relationship Id="rId6" Type="http://schemas.openxmlformats.org/officeDocument/2006/relationships/image" Target="../media/image4.emf"/><Relationship Id="rId5" Type="http://schemas.openxmlformats.org/officeDocument/2006/relationships/oleObject" Target="../embeddings/oleObject70.bin"/><Relationship Id="rId4"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tags" Target="../tags/tag448.xml"/><Relationship Id="rId2" Type="http://schemas.openxmlformats.org/officeDocument/2006/relationships/tags" Target="../tags/tag447.xml"/><Relationship Id="rId1" Type="http://schemas.openxmlformats.org/officeDocument/2006/relationships/vmlDrawing" Target="../drawings/vmlDrawing71.vml"/><Relationship Id="rId6" Type="http://schemas.openxmlformats.org/officeDocument/2006/relationships/image" Target="../media/image4.emf"/><Relationship Id="rId5" Type="http://schemas.openxmlformats.org/officeDocument/2006/relationships/oleObject" Target="../embeddings/oleObject71.bin"/><Relationship Id="rId4"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tags" Target="../tags/tag450.xml"/><Relationship Id="rId7" Type="http://schemas.openxmlformats.org/officeDocument/2006/relationships/image" Target="../media/image4.emf"/><Relationship Id="rId2" Type="http://schemas.openxmlformats.org/officeDocument/2006/relationships/tags" Target="../tags/tag449.xml"/><Relationship Id="rId1" Type="http://schemas.openxmlformats.org/officeDocument/2006/relationships/vmlDrawing" Target="../drawings/vmlDrawing72.vml"/><Relationship Id="rId6" Type="http://schemas.openxmlformats.org/officeDocument/2006/relationships/oleObject" Target="../embeddings/oleObject72.bin"/><Relationship Id="rId5" Type="http://schemas.openxmlformats.org/officeDocument/2006/relationships/notesSlide" Target="../notesSlides/notesSlide16.xml"/><Relationship Id="rId4"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tags" Target="../tags/tag452.xml"/><Relationship Id="rId7" Type="http://schemas.openxmlformats.org/officeDocument/2006/relationships/image" Target="../media/image4.emf"/><Relationship Id="rId2" Type="http://schemas.openxmlformats.org/officeDocument/2006/relationships/tags" Target="../tags/tag451.xml"/><Relationship Id="rId1" Type="http://schemas.openxmlformats.org/officeDocument/2006/relationships/vmlDrawing" Target="../drawings/vmlDrawing73.vml"/><Relationship Id="rId6" Type="http://schemas.openxmlformats.org/officeDocument/2006/relationships/oleObject" Target="../embeddings/oleObject73.bin"/><Relationship Id="rId5" Type="http://schemas.openxmlformats.org/officeDocument/2006/relationships/notesSlide" Target="../notesSlides/notesSlide17.xml"/><Relationship Id="rId4"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tags" Target="../tags/tag454.xml"/><Relationship Id="rId7" Type="http://schemas.openxmlformats.org/officeDocument/2006/relationships/image" Target="../media/image4.emf"/><Relationship Id="rId2" Type="http://schemas.openxmlformats.org/officeDocument/2006/relationships/tags" Target="../tags/tag453.xml"/><Relationship Id="rId1" Type="http://schemas.openxmlformats.org/officeDocument/2006/relationships/vmlDrawing" Target="../drawings/vmlDrawing74.vml"/><Relationship Id="rId6" Type="http://schemas.openxmlformats.org/officeDocument/2006/relationships/oleObject" Target="../embeddings/oleObject74.bin"/><Relationship Id="rId5" Type="http://schemas.openxmlformats.org/officeDocument/2006/relationships/notesSlide" Target="../notesSlides/notesSlide18.xml"/><Relationship Id="rId4"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tags" Target="../tags/tag342.xml"/><Relationship Id="rId2" Type="http://schemas.openxmlformats.org/officeDocument/2006/relationships/tags" Target="../tags/tag341.xml"/><Relationship Id="rId1" Type="http://schemas.openxmlformats.org/officeDocument/2006/relationships/vmlDrawing" Target="../drawings/vmlDrawing30.vml"/><Relationship Id="rId6" Type="http://schemas.openxmlformats.org/officeDocument/2006/relationships/image" Target="../media/image4.emf"/><Relationship Id="rId5" Type="http://schemas.openxmlformats.org/officeDocument/2006/relationships/oleObject" Target="../embeddings/oleObject30.bin"/><Relationship Id="rId4"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tags" Target="../tags/tag456.xml"/><Relationship Id="rId7" Type="http://schemas.openxmlformats.org/officeDocument/2006/relationships/image" Target="../media/image4.emf"/><Relationship Id="rId2" Type="http://schemas.openxmlformats.org/officeDocument/2006/relationships/tags" Target="../tags/tag455.xml"/><Relationship Id="rId1" Type="http://schemas.openxmlformats.org/officeDocument/2006/relationships/vmlDrawing" Target="../drawings/vmlDrawing75.vml"/><Relationship Id="rId6" Type="http://schemas.openxmlformats.org/officeDocument/2006/relationships/oleObject" Target="../embeddings/oleObject75.bin"/><Relationship Id="rId5" Type="http://schemas.openxmlformats.org/officeDocument/2006/relationships/notesSlide" Target="../notesSlides/notesSlide19.xml"/><Relationship Id="rId4"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tags" Target="../tags/tag458.xml"/><Relationship Id="rId7" Type="http://schemas.openxmlformats.org/officeDocument/2006/relationships/image" Target="../media/image4.emf"/><Relationship Id="rId2" Type="http://schemas.openxmlformats.org/officeDocument/2006/relationships/tags" Target="../tags/tag457.xml"/><Relationship Id="rId1" Type="http://schemas.openxmlformats.org/officeDocument/2006/relationships/vmlDrawing" Target="../drawings/vmlDrawing76.vml"/><Relationship Id="rId6" Type="http://schemas.openxmlformats.org/officeDocument/2006/relationships/oleObject" Target="../embeddings/oleObject76.bin"/><Relationship Id="rId5" Type="http://schemas.openxmlformats.org/officeDocument/2006/relationships/notesSlide" Target="../notesSlides/notesSlide20.xml"/><Relationship Id="rId4"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8" Type="http://schemas.openxmlformats.org/officeDocument/2006/relationships/tags" Target="../tags/tag465.xml"/><Relationship Id="rId13" Type="http://schemas.openxmlformats.org/officeDocument/2006/relationships/oleObject" Target="../embeddings/oleObject77.bin"/><Relationship Id="rId18" Type="http://schemas.openxmlformats.org/officeDocument/2006/relationships/slide" Target="slide43.xml"/><Relationship Id="rId3" Type="http://schemas.openxmlformats.org/officeDocument/2006/relationships/tags" Target="../tags/tag460.xml"/><Relationship Id="rId7" Type="http://schemas.openxmlformats.org/officeDocument/2006/relationships/tags" Target="../tags/tag464.xml"/><Relationship Id="rId12" Type="http://schemas.openxmlformats.org/officeDocument/2006/relationships/slideLayout" Target="../slideLayouts/slideLayout3.xml"/><Relationship Id="rId17" Type="http://schemas.openxmlformats.org/officeDocument/2006/relationships/slide" Target="slide34.xml"/><Relationship Id="rId2" Type="http://schemas.openxmlformats.org/officeDocument/2006/relationships/tags" Target="../tags/tag459.xml"/><Relationship Id="rId16" Type="http://schemas.openxmlformats.org/officeDocument/2006/relationships/slide" Target="slide24.xml"/><Relationship Id="rId1" Type="http://schemas.openxmlformats.org/officeDocument/2006/relationships/vmlDrawing" Target="../drawings/vmlDrawing77.vml"/><Relationship Id="rId6" Type="http://schemas.openxmlformats.org/officeDocument/2006/relationships/tags" Target="../tags/tag463.xml"/><Relationship Id="rId11" Type="http://schemas.openxmlformats.org/officeDocument/2006/relationships/tags" Target="../tags/tag468.xml"/><Relationship Id="rId5" Type="http://schemas.openxmlformats.org/officeDocument/2006/relationships/tags" Target="../tags/tag462.xml"/><Relationship Id="rId15" Type="http://schemas.openxmlformats.org/officeDocument/2006/relationships/slide" Target="slide3.xml"/><Relationship Id="rId10" Type="http://schemas.openxmlformats.org/officeDocument/2006/relationships/tags" Target="../tags/tag467.xml"/><Relationship Id="rId4" Type="http://schemas.openxmlformats.org/officeDocument/2006/relationships/tags" Target="../tags/tag461.xml"/><Relationship Id="rId9" Type="http://schemas.openxmlformats.org/officeDocument/2006/relationships/tags" Target="../tags/tag466.xml"/><Relationship Id="rId14" Type="http://schemas.openxmlformats.org/officeDocument/2006/relationships/image" Target="../media/image9.emf"/></Relationships>
</file>

<file path=ppt/slides/_rels/slide53.xml.rels><?xml version="1.0" encoding="UTF-8" standalone="yes"?>
<Relationships xmlns="http://schemas.openxmlformats.org/package/2006/relationships"><Relationship Id="rId3" Type="http://schemas.openxmlformats.org/officeDocument/2006/relationships/tags" Target="../tags/tag470.xml"/><Relationship Id="rId7" Type="http://schemas.openxmlformats.org/officeDocument/2006/relationships/image" Target="../media/image20.jpeg"/><Relationship Id="rId2" Type="http://schemas.openxmlformats.org/officeDocument/2006/relationships/tags" Target="../tags/tag469.xml"/><Relationship Id="rId1" Type="http://schemas.openxmlformats.org/officeDocument/2006/relationships/vmlDrawing" Target="../drawings/vmlDrawing78.vml"/><Relationship Id="rId6" Type="http://schemas.openxmlformats.org/officeDocument/2006/relationships/image" Target="../media/image4.emf"/><Relationship Id="rId5" Type="http://schemas.openxmlformats.org/officeDocument/2006/relationships/oleObject" Target="../embeddings/oleObject78.bin"/><Relationship Id="rId4"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tags" Target="../tags/tag472.xml"/><Relationship Id="rId7" Type="http://schemas.openxmlformats.org/officeDocument/2006/relationships/image" Target="../media/image4.emf"/><Relationship Id="rId2" Type="http://schemas.openxmlformats.org/officeDocument/2006/relationships/tags" Target="../tags/tag471.xml"/><Relationship Id="rId1" Type="http://schemas.openxmlformats.org/officeDocument/2006/relationships/vmlDrawing" Target="../drawings/vmlDrawing79.vml"/><Relationship Id="rId6" Type="http://schemas.openxmlformats.org/officeDocument/2006/relationships/oleObject" Target="../embeddings/oleObject79.bin"/><Relationship Id="rId5" Type="http://schemas.openxmlformats.org/officeDocument/2006/relationships/notesSlide" Target="../notesSlides/notesSlide21.xml"/><Relationship Id="rId4"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tags" Target="../tags/tag474.xml"/><Relationship Id="rId7" Type="http://schemas.openxmlformats.org/officeDocument/2006/relationships/image" Target="../media/image22.jpeg"/><Relationship Id="rId2" Type="http://schemas.openxmlformats.org/officeDocument/2006/relationships/tags" Target="../tags/tag473.xml"/><Relationship Id="rId1" Type="http://schemas.openxmlformats.org/officeDocument/2006/relationships/vmlDrawing" Target="../drawings/vmlDrawing80.vml"/><Relationship Id="rId6" Type="http://schemas.openxmlformats.org/officeDocument/2006/relationships/image" Target="../media/image4.emf"/><Relationship Id="rId5" Type="http://schemas.openxmlformats.org/officeDocument/2006/relationships/oleObject" Target="../embeddings/oleObject80.bin"/><Relationship Id="rId4"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tags" Target="../tags/tag344.xml"/><Relationship Id="rId7" Type="http://schemas.openxmlformats.org/officeDocument/2006/relationships/image" Target="../media/image10.jpeg"/><Relationship Id="rId2" Type="http://schemas.openxmlformats.org/officeDocument/2006/relationships/tags" Target="../tags/tag343.xml"/><Relationship Id="rId1" Type="http://schemas.openxmlformats.org/officeDocument/2006/relationships/vmlDrawing" Target="../drawings/vmlDrawing31.vml"/><Relationship Id="rId6" Type="http://schemas.openxmlformats.org/officeDocument/2006/relationships/image" Target="../media/image4.emf"/><Relationship Id="rId5" Type="http://schemas.openxmlformats.org/officeDocument/2006/relationships/oleObject" Target="../embeddings/oleObject31.bin"/><Relationship Id="rId4"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tags" Target="../tags/tag346.xml"/><Relationship Id="rId7" Type="http://schemas.openxmlformats.org/officeDocument/2006/relationships/image" Target="../media/image11.jpeg"/><Relationship Id="rId2" Type="http://schemas.openxmlformats.org/officeDocument/2006/relationships/tags" Target="../tags/tag345.xml"/><Relationship Id="rId1" Type="http://schemas.openxmlformats.org/officeDocument/2006/relationships/vmlDrawing" Target="../drawings/vmlDrawing32.vml"/><Relationship Id="rId6" Type="http://schemas.openxmlformats.org/officeDocument/2006/relationships/image" Target="../media/image4.emf"/><Relationship Id="rId5" Type="http://schemas.openxmlformats.org/officeDocument/2006/relationships/oleObject" Target="../embeddings/oleObject32.bin"/><Relationship Id="rId4"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tags" Target="../tags/tag348.xml"/><Relationship Id="rId7" Type="http://schemas.openxmlformats.org/officeDocument/2006/relationships/image" Target="../media/image12.jpeg"/><Relationship Id="rId2" Type="http://schemas.openxmlformats.org/officeDocument/2006/relationships/tags" Target="../tags/tag347.xml"/><Relationship Id="rId1" Type="http://schemas.openxmlformats.org/officeDocument/2006/relationships/vmlDrawing" Target="../drawings/vmlDrawing33.vml"/><Relationship Id="rId6" Type="http://schemas.openxmlformats.org/officeDocument/2006/relationships/image" Target="../media/image4.emf"/><Relationship Id="rId5" Type="http://schemas.openxmlformats.org/officeDocument/2006/relationships/oleObject" Target="../embeddings/oleObject33.bin"/><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tags" Target="../tags/tag350.xml"/><Relationship Id="rId2" Type="http://schemas.openxmlformats.org/officeDocument/2006/relationships/tags" Target="../tags/tag349.xml"/><Relationship Id="rId1" Type="http://schemas.openxmlformats.org/officeDocument/2006/relationships/vmlDrawing" Target="../drawings/vmlDrawing34.vml"/><Relationship Id="rId6" Type="http://schemas.openxmlformats.org/officeDocument/2006/relationships/image" Target="../media/image4.emf"/><Relationship Id="rId5" Type="http://schemas.openxmlformats.org/officeDocument/2006/relationships/oleObject" Target="../embeddings/oleObject34.bin"/><Relationship Id="rId4"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8" hidden="1">
            <a:extLst>
              <a:ext uri="{FF2B5EF4-FFF2-40B4-BE49-F238E27FC236}">
                <a16:creationId xmlns:a16="http://schemas.microsoft.com/office/drawing/2014/main" id="{DFC82A3A-0A2D-4C91-9164-E53833C359F6}"/>
              </a:ext>
            </a:extLst>
          </p:cNvPr>
          <p:cNvGraphicFramePr>
            <a:graphicFrameLocks noChangeAspect="1"/>
          </p:cNvGraphicFramePr>
          <p:nvPr>
            <p:custDataLst>
              <p:tags r:id="rId2"/>
            </p:custDataLst>
            <p:extLst>
              <p:ext uri="{D42A27DB-BD31-4B8C-83A1-F6EECF244321}">
                <p14:modId xmlns:p14="http://schemas.microsoft.com/office/powerpoint/2010/main" val="11733315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745" name="think-cell Slide" r:id="rId9" imgW="572" imgH="588" progId="TCLayout.ActiveDocument.1">
                  <p:embed/>
                </p:oleObj>
              </mc:Choice>
              <mc:Fallback>
                <p:oleObj name="think-cell Slide" r:id="rId9" imgW="572" imgH="588" progId="TCLayout.ActiveDocument.1">
                  <p:embed/>
                  <p:pic>
                    <p:nvPicPr>
                      <p:cNvPr id="3" name="Object 8" hidden="1">
                        <a:extLst>
                          <a:ext uri="{FF2B5EF4-FFF2-40B4-BE49-F238E27FC236}">
                            <a16:creationId xmlns:a16="http://schemas.microsoft.com/office/drawing/2014/main" id="{DFC82A3A-0A2D-4C91-9164-E53833C359F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7" hidden="1">
            <a:extLst>
              <a:ext uri="{FF2B5EF4-FFF2-40B4-BE49-F238E27FC236}">
                <a16:creationId xmlns:a16="http://schemas.microsoft.com/office/drawing/2014/main" id="{108DE052-9238-470A-B7A3-D8EB461E3CEB}"/>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US" sz="36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3" name="ClientLogo">
            <a:extLst>
              <a:ext uri="{FF2B5EF4-FFF2-40B4-BE49-F238E27FC236}">
                <a16:creationId xmlns:a16="http://schemas.microsoft.com/office/drawing/2014/main" id="{65325749-7AAF-48BD-98A6-4CB5E7984FC3}"/>
              </a:ext>
            </a:extLst>
          </p:cNvPr>
          <p:cNvSpPr>
            <a:spLocks noGrp="1"/>
          </p:cNvSpPr>
          <p:nvPr>
            <p:ph type="pic" sz="quarter" idx="14"/>
            <p:custDataLst>
              <p:tags r:id="rId4"/>
            </p:custDataLst>
          </p:nvPr>
        </p:nvSpPr>
        <p:spPr/>
      </p:sp>
      <p:sp>
        <p:nvSpPr>
          <p:cNvPr id="12" name="Documenttype">
            <a:extLst>
              <a:ext uri="{FF2B5EF4-FFF2-40B4-BE49-F238E27FC236}">
                <a16:creationId xmlns:a16="http://schemas.microsoft.com/office/drawing/2014/main" id="{9D5E38D1-D534-4062-B982-941B1C9C183C}"/>
              </a:ext>
            </a:extLst>
          </p:cNvPr>
          <p:cNvSpPr>
            <a:spLocks noGrp="1"/>
          </p:cNvSpPr>
          <p:nvPr>
            <p:ph type="body" sz="quarter" idx="13"/>
            <p:custDataLst>
              <p:tags r:id="rId5"/>
            </p:custDataLst>
          </p:nvPr>
        </p:nvSpPr>
        <p:spPr/>
        <p:txBody>
          <a:bodyPr/>
          <a:lstStyle/>
          <a:p>
            <a:endParaRPr lang="en-US"/>
          </a:p>
        </p:txBody>
      </p:sp>
      <p:sp>
        <p:nvSpPr>
          <p:cNvPr id="11" name="Subtitle">
            <a:extLst>
              <a:ext uri="{FF2B5EF4-FFF2-40B4-BE49-F238E27FC236}">
                <a16:creationId xmlns:a16="http://schemas.microsoft.com/office/drawing/2014/main" id="{20BEFABD-F324-4FAB-9070-4ABF9FDF650E}"/>
              </a:ext>
            </a:extLst>
          </p:cNvPr>
          <p:cNvSpPr>
            <a:spLocks noGrp="1"/>
          </p:cNvSpPr>
          <p:nvPr>
            <p:ph type="subTitle" idx="1"/>
            <p:custDataLst>
              <p:tags r:id="rId6"/>
            </p:custDataLst>
          </p:nvPr>
        </p:nvSpPr>
        <p:spPr/>
        <p:txBody>
          <a:bodyPr/>
          <a:lstStyle/>
          <a:p>
            <a:endParaRPr lang="en-US" dirty="0"/>
          </a:p>
        </p:txBody>
      </p:sp>
      <p:sp>
        <p:nvSpPr>
          <p:cNvPr id="4" name="Title">
            <a:extLst>
              <a:ext uri="{FF2B5EF4-FFF2-40B4-BE49-F238E27FC236}">
                <a16:creationId xmlns:a16="http://schemas.microsoft.com/office/drawing/2014/main" id="{FA5D4630-F7DD-45DE-8B28-13C4C3DDAD21}"/>
              </a:ext>
            </a:extLst>
          </p:cNvPr>
          <p:cNvSpPr>
            <a:spLocks noGrp="1"/>
          </p:cNvSpPr>
          <p:nvPr>
            <p:ph type="title"/>
            <p:custDataLst>
              <p:tags r:id="rId7"/>
            </p:custDataLst>
          </p:nvPr>
        </p:nvSpPr>
        <p:spPr/>
        <p:txBody>
          <a:bodyPr>
            <a:noAutofit/>
          </a:bodyPr>
          <a:lstStyle/>
          <a:p>
            <a:r>
              <a:rPr lang="en-US" sz="3600" cap="all" dirty="0"/>
              <a:t>SKILL 2.2: DESCRIBE SOME OF THE CORE PRODUCTS AVAILABLE IN AZURE</a:t>
            </a:r>
            <a:endParaRPr lang="en-US" sz="3600" dirty="0"/>
          </a:p>
        </p:txBody>
      </p:sp>
    </p:spTree>
    <p:extLst>
      <p:ext uri="{BB962C8B-B14F-4D97-AF65-F5344CB8AC3E}">
        <p14:creationId xmlns:p14="http://schemas.microsoft.com/office/powerpoint/2010/main" val="30958909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694B920-B261-4FED-992F-E4F6FC7401CC}"/>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8313"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D694B920-B261-4FED-992F-E4F6FC7401C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65D9A63D-230C-47EE-89E8-22FEED70C1F2}"/>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26BA7580-DCBC-49EE-8371-6A111015FECD}"/>
              </a:ext>
            </a:extLst>
          </p:cNvPr>
          <p:cNvSpPr>
            <a:spLocks noGrp="1"/>
          </p:cNvSpPr>
          <p:nvPr>
            <p:ph type="title"/>
          </p:nvPr>
        </p:nvSpPr>
        <p:spPr/>
        <p:txBody>
          <a:bodyPr/>
          <a:lstStyle/>
          <a:p>
            <a:r>
              <a:rPr lang="en-US" dirty="0"/>
              <a:t>Azure Compute products</a:t>
            </a:r>
          </a:p>
        </p:txBody>
      </p:sp>
      <p:sp>
        <p:nvSpPr>
          <p:cNvPr id="3" name="Subtitle 2">
            <a:extLst>
              <a:ext uri="{FF2B5EF4-FFF2-40B4-BE49-F238E27FC236}">
                <a16:creationId xmlns:a16="http://schemas.microsoft.com/office/drawing/2014/main" id="{33B00F12-D360-40A8-9FAB-1DA79D1F9560}"/>
              </a:ext>
            </a:extLst>
          </p:cNvPr>
          <p:cNvSpPr>
            <a:spLocks noGrp="1"/>
          </p:cNvSpPr>
          <p:nvPr>
            <p:ph type="subTitle" idx="1"/>
          </p:nvPr>
        </p:nvSpPr>
        <p:spPr>
          <a:xfrm>
            <a:off x="554736" y="3659644"/>
            <a:ext cx="2514600" cy="246221"/>
          </a:xfrm>
        </p:spPr>
        <p:txBody>
          <a:bodyPr/>
          <a:lstStyle/>
          <a:p>
            <a:r>
              <a:rPr lang="en-US" dirty="0"/>
              <a:t>Azure Virtual Machines</a:t>
            </a:r>
          </a:p>
        </p:txBody>
      </p:sp>
      <p:sp>
        <p:nvSpPr>
          <p:cNvPr id="4" name="Text Placeholder 3">
            <a:extLst>
              <a:ext uri="{FF2B5EF4-FFF2-40B4-BE49-F238E27FC236}">
                <a16:creationId xmlns:a16="http://schemas.microsoft.com/office/drawing/2014/main" id="{9BC1261A-EA62-405A-8C1C-A64E08413299}"/>
              </a:ext>
            </a:extLst>
          </p:cNvPr>
          <p:cNvSpPr>
            <a:spLocks noGrp="1"/>
          </p:cNvSpPr>
          <p:nvPr>
            <p:ph type="body" sz="quarter" idx="17"/>
          </p:nvPr>
        </p:nvSpPr>
        <p:spPr/>
        <p:txBody>
          <a:bodyPr/>
          <a:lstStyle/>
          <a:p>
            <a:endParaRPr lang="en-US"/>
          </a:p>
        </p:txBody>
      </p:sp>
      <p:sp>
        <p:nvSpPr>
          <p:cNvPr id="8" name="Rectangle 7">
            <a:extLst>
              <a:ext uri="{FF2B5EF4-FFF2-40B4-BE49-F238E27FC236}">
                <a16:creationId xmlns:a16="http://schemas.microsoft.com/office/drawing/2014/main" id="{8B862012-EE67-4F1D-AD30-CB7266E7265D}"/>
              </a:ext>
            </a:extLst>
          </p:cNvPr>
          <p:cNvSpPr/>
          <p:nvPr/>
        </p:nvSpPr>
        <p:spPr>
          <a:xfrm>
            <a:off x="3680380" y="1328425"/>
            <a:ext cx="7956884" cy="1477328"/>
          </a:xfrm>
          <a:prstGeom prst="rect">
            <a:avLst/>
          </a:prstGeom>
        </p:spPr>
        <p:txBody>
          <a:bodyPr wrap="square">
            <a:spAutoFit/>
          </a:bodyPr>
          <a:lstStyle/>
          <a:p>
            <a:r>
              <a:rPr lang="en-US" dirty="0"/>
              <a:t>Once all the resources required for your VM are created, your VM will be considered fully deployed. You’ll then be able to click the </a:t>
            </a:r>
            <a:r>
              <a:rPr lang="en-US" b="1" dirty="0"/>
              <a:t>Go To Resource</a:t>
            </a:r>
            <a:r>
              <a:rPr lang="en-US" dirty="0"/>
              <a:t> button to see the management interface for your VM in the Azure portal.</a:t>
            </a:r>
          </a:p>
          <a:p>
            <a:endParaRPr lang="en-US" dirty="0"/>
          </a:p>
        </p:txBody>
      </p:sp>
      <p:pic>
        <p:nvPicPr>
          <p:cNvPr id="9" name="Picture 8" descr="A screen shot of the Overview blade for a VM in the Azure portal. This shows you basic properties of the VM, along with graphs of CPU and network usage for the VM.">
            <a:extLst>
              <a:ext uri="{FF2B5EF4-FFF2-40B4-BE49-F238E27FC236}">
                <a16:creationId xmlns:a16="http://schemas.microsoft.com/office/drawing/2014/main" id="{AA2EB663-9BBD-4DC1-91A5-B90107131ED8}"/>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4928318" y="2528754"/>
            <a:ext cx="5704205" cy="3825875"/>
          </a:xfrm>
          <a:prstGeom prst="rect">
            <a:avLst/>
          </a:prstGeom>
          <a:noFill/>
          <a:ln>
            <a:noFill/>
          </a:ln>
        </p:spPr>
      </p:pic>
    </p:spTree>
    <p:extLst>
      <p:ext uri="{BB962C8B-B14F-4D97-AF65-F5344CB8AC3E}">
        <p14:creationId xmlns:p14="http://schemas.microsoft.com/office/powerpoint/2010/main" val="1177913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694B920-B261-4FED-992F-E4F6FC7401CC}"/>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9337"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D694B920-B261-4FED-992F-E4F6FC7401C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65D9A63D-230C-47EE-89E8-22FEED70C1F2}"/>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26BA7580-DCBC-49EE-8371-6A111015FECD}"/>
              </a:ext>
            </a:extLst>
          </p:cNvPr>
          <p:cNvSpPr>
            <a:spLocks noGrp="1"/>
          </p:cNvSpPr>
          <p:nvPr>
            <p:ph type="title"/>
          </p:nvPr>
        </p:nvSpPr>
        <p:spPr/>
        <p:txBody>
          <a:bodyPr/>
          <a:lstStyle/>
          <a:p>
            <a:r>
              <a:rPr lang="en-US" dirty="0"/>
              <a:t>Azure Compute products</a:t>
            </a:r>
          </a:p>
        </p:txBody>
      </p:sp>
      <p:sp>
        <p:nvSpPr>
          <p:cNvPr id="3" name="Subtitle 2">
            <a:extLst>
              <a:ext uri="{FF2B5EF4-FFF2-40B4-BE49-F238E27FC236}">
                <a16:creationId xmlns:a16="http://schemas.microsoft.com/office/drawing/2014/main" id="{33B00F12-D360-40A8-9FAB-1DA79D1F9560}"/>
              </a:ext>
            </a:extLst>
          </p:cNvPr>
          <p:cNvSpPr>
            <a:spLocks noGrp="1"/>
          </p:cNvSpPr>
          <p:nvPr>
            <p:ph type="subTitle" idx="1"/>
          </p:nvPr>
        </p:nvSpPr>
        <p:spPr>
          <a:xfrm>
            <a:off x="554736" y="3659644"/>
            <a:ext cx="2514600" cy="246221"/>
          </a:xfrm>
        </p:spPr>
        <p:txBody>
          <a:bodyPr/>
          <a:lstStyle/>
          <a:p>
            <a:r>
              <a:rPr lang="en-US" dirty="0"/>
              <a:t>Azure Virtual Machines</a:t>
            </a:r>
          </a:p>
        </p:txBody>
      </p:sp>
      <p:sp>
        <p:nvSpPr>
          <p:cNvPr id="4" name="Text Placeholder 3">
            <a:extLst>
              <a:ext uri="{FF2B5EF4-FFF2-40B4-BE49-F238E27FC236}">
                <a16:creationId xmlns:a16="http://schemas.microsoft.com/office/drawing/2014/main" id="{9BC1261A-EA62-405A-8C1C-A64E08413299}"/>
              </a:ext>
            </a:extLst>
          </p:cNvPr>
          <p:cNvSpPr>
            <a:spLocks noGrp="1"/>
          </p:cNvSpPr>
          <p:nvPr>
            <p:ph type="body" sz="quarter" idx="17"/>
          </p:nvPr>
        </p:nvSpPr>
        <p:spPr/>
        <p:txBody>
          <a:bodyPr/>
          <a:lstStyle/>
          <a:p>
            <a:endParaRPr lang="en-US"/>
          </a:p>
        </p:txBody>
      </p:sp>
      <p:sp>
        <p:nvSpPr>
          <p:cNvPr id="8" name="Rectangle 7">
            <a:extLst>
              <a:ext uri="{FF2B5EF4-FFF2-40B4-BE49-F238E27FC236}">
                <a16:creationId xmlns:a16="http://schemas.microsoft.com/office/drawing/2014/main" id="{8B862012-EE67-4F1D-AD30-CB7266E7265D}"/>
              </a:ext>
            </a:extLst>
          </p:cNvPr>
          <p:cNvSpPr/>
          <p:nvPr/>
        </p:nvSpPr>
        <p:spPr>
          <a:xfrm>
            <a:off x="3680380" y="1328425"/>
            <a:ext cx="7956884" cy="4801314"/>
          </a:xfrm>
          <a:prstGeom prst="rect">
            <a:avLst/>
          </a:prstGeom>
        </p:spPr>
        <p:txBody>
          <a:bodyPr wrap="square">
            <a:spAutoFit/>
          </a:bodyPr>
          <a:lstStyle/>
          <a:p>
            <a:r>
              <a:rPr lang="en-US" dirty="0"/>
              <a:t>Our new VM is a guest on a physical computer with an Azure datacenter. In that datacenter is a physical rack of computer servers, and our VM is hosted on one of those servers. The host computer is managed by Microsoft, but the VM is managed by you, because this is an IaaS offering in Azure.</a:t>
            </a:r>
          </a:p>
          <a:p>
            <a:endParaRPr lang="en-US" dirty="0"/>
          </a:p>
          <a:p>
            <a:r>
              <a:rPr lang="en-US" b="1" dirty="0"/>
              <a:t>You are charged for Azure VMs as long as they are running. To stop billing for this VM, click the Stop button at the top of the screen. Azure will save the current state of the VM and billing will stop. You won’t be able to use the VM while it’s in a stopped state, but you will also avoid the billing of that VM. Keep in mind that unless you have configured a static IP address for your VM, your IP address will likely change the next time you start it.</a:t>
            </a:r>
            <a:endParaRPr lang="en-US" dirty="0"/>
          </a:p>
          <a:p>
            <a:r>
              <a:rPr lang="en-US" b="1" dirty="0"/>
              <a:t>You can also stop a VM from within the guest operating system on the VM, but when you do that, you will still be charged for the resources the VM uses because it’s still allocated to you. That means you’ll still incur charges for managed disks and other resources.</a:t>
            </a:r>
            <a:endParaRPr lang="en-US" dirty="0"/>
          </a:p>
          <a:p>
            <a:endParaRPr lang="en-US" dirty="0"/>
          </a:p>
        </p:txBody>
      </p:sp>
    </p:spTree>
    <p:extLst>
      <p:ext uri="{BB962C8B-B14F-4D97-AF65-F5344CB8AC3E}">
        <p14:creationId xmlns:p14="http://schemas.microsoft.com/office/powerpoint/2010/main" val="1243469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694B920-B261-4FED-992F-E4F6FC7401CC}"/>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0361"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D694B920-B261-4FED-992F-E4F6FC7401C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65D9A63D-230C-47EE-89E8-22FEED70C1F2}"/>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26BA7580-DCBC-49EE-8371-6A111015FECD}"/>
              </a:ext>
            </a:extLst>
          </p:cNvPr>
          <p:cNvSpPr>
            <a:spLocks noGrp="1"/>
          </p:cNvSpPr>
          <p:nvPr>
            <p:ph type="title"/>
          </p:nvPr>
        </p:nvSpPr>
        <p:spPr/>
        <p:txBody>
          <a:bodyPr/>
          <a:lstStyle/>
          <a:p>
            <a:r>
              <a:rPr lang="en-US" dirty="0"/>
              <a:t>Azure Compute products</a:t>
            </a:r>
          </a:p>
        </p:txBody>
      </p:sp>
      <p:sp>
        <p:nvSpPr>
          <p:cNvPr id="3" name="Subtitle 2">
            <a:extLst>
              <a:ext uri="{FF2B5EF4-FFF2-40B4-BE49-F238E27FC236}">
                <a16:creationId xmlns:a16="http://schemas.microsoft.com/office/drawing/2014/main" id="{33B00F12-D360-40A8-9FAB-1DA79D1F9560}"/>
              </a:ext>
            </a:extLst>
          </p:cNvPr>
          <p:cNvSpPr>
            <a:spLocks noGrp="1"/>
          </p:cNvSpPr>
          <p:nvPr>
            <p:ph type="subTitle" idx="1"/>
          </p:nvPr>
        </p:nvSpPr>
        <p:spPr>
          <a:xfrm>
            <a:off x="554736" y="3659644"/>
            <a:ext cx="2514600" cy="246221"/>
          </a:xfrm>
        </p:spPr>
        <p:txBody>
          <a:bodyPr/>
          <a:lstStyle/>
          <a:p>
            <a:r>
              <a:rPr lang="en-US" dirty="0"/>
              <a:t>Azure Virtual Machines</a:t>
            </a:r>
          </a:p>
        </p:txBody>
      </p:sp>
      <p:sp>
        <p:nvSpPr>
          <p:cNvPr id="4" name="Text Placeholder 3">
            <a:extLst>
              <a:ext uri="{FF2B5EF4-FFF2-40B4-BE49-F238E27FC236}">
                <a16:creationId xmlns:a16="http://schemas.microsoft.com/office/drawing/2014/main" id="{9BC1261A-EA62-405A-8C1C-A64E08413299}"/>
              </a:ext>
            </a:extLst>
          </p:cNvPr>
          <p:cNvSpPr>
            <a:spLocks noGrp="1"/>
          </p:cNvSpPr>
          <p:nvPr>
            <p:ph type="body" sz="quarter" idx="17"/>
          </p:nvPr>
        </p:nvSpPr>
        <p:spPr/>
        <p:txBody>
          <a:bodyPr/>
          <a:lstStyle/>
          <a:p>
            <a:endParaRPr lang="en-US"/>
          </a:p>
        </p:txBody>
      </p:sp>
      <p:sp>
        <p:nvSpPr>
          <p:cNvPr id="8" name="Rectangle 7">
            <a:extLst>
              <a:ext uri="{FF2B5EF4-FFF2-40B4-BE49-F238E27FC236}">
                <a16:creationId xmlns:a16="http://schemas.microsoft.com/office/drawing/2014/main" id="{8B862012-EE67-4F1D-AD30-CB7266E7265D}"/>
              </a:ext>
            </a:extLst>
          </p:cNvPr>
          <p:cNvSpPr/>
          <p:nvPr/>
        </p:nvSpPr>
        <p:spPr>
          <a:xfrm>
            <a:off x="3680380" y="1328425"/>
            <a:ext cx="7956884" cy="5078313"/>
          </a:xfrm>
          <a:prstGeom prst="rect">
            <a:avLst/>
          </a:prstGeom>
        </p:spPr>
        <p:txBody>
          <a:bodyPr wrap="square">
            <a:spAutoFit/>
          </a:bodyPr>
          <a:lstStyle/>
          <a:p>
            <a:r>
              <a:rPr lang="en-US" dirty="0"/>
              <a:t>VM is susceptible to downtime due to three types of events: </a:t>
            </a:r>
            <a:r>
              <a:rPr lang="en-US" i="1" dirty="0"/>
              <a:t>planned maintenance</a:t>
            </a:r>
            <a:r>
              <a:rPr lang="en-US" dirty="0"/>
              <a:t>, </a:t>
            </a:r>
            <a:r>
              <a:rPr lang="en-US" i="1" dirty="0"/>
              <a:t>unplanned maintenance</a:t>
            </a:r>
            <a:r>
              <a:rPr lang="en-US" dirty="0"/>
              <a:t>, and </a:t>
            </a:r>
            <a:r>
              <a:rPr lang="en-US" i="1" dirty="0"/>
              <a:t>unexpected downtime</a:t>
            </a:r>
            <a:r>
              <a:rPr lang="en-US" dirty="0"/>
              <a:t>.</a:t>
            </a:r>
          </a:p>
          <a:p>
            <a:pPr marL="285750" indent="-285750">
              <a:buFont typeface="Arial" panose="020B0604020202020204" pitchFamily="34" charset="0"/>
              <a:buChar char="•"/>
            </a:pPr>
            <a:r>
              <a:rPr lang="en-US" dirty="0"/>
              <a:t>Planned maintenance refers to planned updates that Microsoft makes to the host computer. This includes things like operating system updates, driver updates, and so on. In many cases, updates won’t impact your VM, but if Microsoft installs an update that requires a reboot of the host computer, your VM will be down during that reboot.</a:t>
            </a:r>
          </a:p>
          <a:p>
            <a:pPr marL="285750" indent="-285750">
              <a:buFont typeface="Arial" panose="020B0604020202020204" pitchFamily="34" charset="0"/>
              <a:buChar char="•"/>
            </a:pPr>
            <a:r>
              <a:rPr lang="en-US" dirty="0"/>
              <a:t>Azure has underlying systems that constantly monitor the health of computer components. If one of these underlying systems detects that a component within the host computer might fail soon, Azure will flag the computer for unplanned maintenance. </a:t>
            </a:r>
          </a:p>
          <a:p>
            <a:pPr marL="285750" indent="-285750">
              <a:buFont typeface="Arial" panose="020B0604020202020204" pitchFamily="34" charset="0"/>
              <a:buChar char="•"/>
            </a:pPr>
            <a:r>
              <a:rPr lang="en-US" dirty="0"/>
              <a:t>In an unplanned maintenance event, Azure will attempt to move your VM to a healthy host computer. When it does this, it preserves the state of the VM, including what’s in memory and any files that are open. It only takes Azure a short time to move the VM, during which time it’s in a paused state. In a case where the move operation fails, the VM will experience unexpected downtime.</a:t>
            </a:r>
          </a:p>
          <a:p>
            <a:endParaRPr lang="en-US" dirty="0"/>
          </a:p>
        </p:txBody>
      </p:sp>
    </p:spTree>
    <p:extLst>
      <p:ext uri="{BB962C8B-B14F-4D97-AF65-F5344CB8AC3E}">
        <p14:creationId xmlns:p14="http://schemas.microsoft.com/office/powerpoint/2010/main" val="12713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694B920-B261-4FED-992F-E4F6FC7401CC}"/>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1408" name="think-cell Slide" r:id="rId6" imgW="592" imgH="595" progId="TCLayout.ActiveDocument.1">
                  <p:embed/>
                </p:oleObj>
              </mc:Choice>
              <mc:Fallback>
                <p:oleObj name="think-cell Slide" r:id="rId6" imgW="592" imgH="595" progId="TCLayout.ActiveDocument.1">
                  <p:embed/>
                  <p:pic>
                    <p:nvPicPr>
                      <p:cNvPr id="6" name="Object 5" hidden="1">
                        <a:extLst>
                          <a:ext uri="{FF2B5EF4-FFF2-40B4-BE49-F238E27FC236}">
                            <a16:creationId xmlns:a16="http://schemas.microsoft.com/office/drawing/2014/main" id="{D694B920-B261-4FED-992F-E4F6FC7401CC}"/>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65D9A63D-230C-47EE-89E8-22FEED70C1F2}"/>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26BA7580-DCBC-49EE-8371-6A111015FECD}"/>
              </a:ext>
            </a:extLst>
          </p:cNvPr>
          <p:cNvSpPr>
            <a:spLocks noGrp="1"/>
          </p:cNvSpPr>
          <p:nvPr>
            <p:ph type="title"/>
          </p:nvPr>
        </p:nvSpPr>
        <p:spPr/>
        <p:txBody>
          <a:bodyPr/>
          <a:lstStyle/>
          <a:p>
            <a:r>
              <a:rPr lang="en-US" dirty="0"/>
              <a:t>Azure Compute products</a:t>
            </a:r>
          </a:p>
        </p:txBody>
      </p:sp>
      <p:sp>
        <p:nvSpPr>
          <p:cNvPr id="3" name="Subtitle 2">
            <a:extLst>
              <a:ext uri="{FF2B5EF4-FFF2-40B4-BE49-F238E27FC236}">
                <a16:creationId xmlns:a16="http://schemas.microsoft.com/office/drawing/2014/main" id="{33B00F12-D360-40A8-9FAB-1DA79D1F9560}"/>
              </a:ext>
            </a:extLst>
          </p:cNvPr>
          <p:cNvSpPr>
            <a:spLocks noGrp="1"/>
          </p:cNvSpPr>
          <p:nvPr>
            <p:ph type="subTitle" idx="1"/>
          </p:nvPr>
        </p:nvSpPr>
        <p:spPr>
          <a:xfrm>
            <a:off x="554736" y="3659644"/>
            <a:ext cx="2514600" cy="246221"/>
          </a:xfrm>
        </p:spPr>
        <p:txBody>
          <a:bodyPr/>
          <a:lstStyle/>
          <a:p>
            <a:r>
              <a:rPr lang="en-US" dirty="0"/>
              <a:t>Azure Virtual Machines</a:t>
            </a:r>
          </a:p>
        </p:txBody>
      </p:sp>
      <p:sp>
        <p:nvSpPr>
          <p:cNvPr id="4" name="Text Placeholder 3">
            <a:extLst>
              <a:ext uri="{FF2B5EF4-FFF2-40B4-BE49-F238E27FC236}">
                <a16:creationId xmlns:a16="http://schemas.microsoft.com/office/drawing/2014/main" id="{9BC1261A-EA62-405A-8C1C-A64E08413299}"/>
              </a:ext>
            </a:extLst>
          </p:cNvPr>
          <p:cNvSpPr>
            <a:spLocks noGrp="1"/>
          </p:cNvSpPr>
          <p:nvPr>
            <p:ph type="body" sz="quarter" idx="17"/>
          </p:nvPr>
        </p:nvSpPr>
        <p:spPr/>
        <p:txBody>
          <a:bodyPr/>
          <a:lstStyle/>
          <a:p>
            <a:endParaRPr lang="en-US"/>
          </a:p>
        </p:txBody>
      </p:sp>
      <p:sp>
        <p:nvSpPr>
          <p:cNvPr id="8" name="Rectangle 7">
            <a:extLst>
              <a:ext uri="{FF2B5EF4-FFF2-40B4-BE49-F238E27FC236}">
                <a16:creationId xmlns:a16="http://schemas.microsoft.com/office/drawing/2014/main" id="{8B862012-EE67-4F1D-AD30-CB7266E7265D}"/>
              </a:ext>
            </a:extLst>
          </p:cNvPr>
          <p:cNvSpPr/>
          <p:nvPr/>
        </p:nvSpPr>
        <p:spPr>
          <a:xfrm>
            <a:off x="3680380" y="1328425"/>
            <a:ext cx="7956884" cy="6740307"/>
          </a:xfrm>
          <a:prstGeom prst="rect">
            <a:avLst/>
          </a:prstGeom>
        </p:spPr>
        <p:txBody>
          <a:bodyPr wrap="square">
            <a:spAutoFit/>
          </a:bodyPr>
          <a:lstStyle/>
          <a:p>
            <a:r>
              <a:rPr lang="en-US" dirty="0"/>
              <a:t>In order to ensure reliability when a failure occurs in a rack within the Azure datacenter, you can (and you should) take advantage of a feature called </a:t>
            </a:r>
            <a:r>
              <a:rPr lang="en-US" i="1" dirty="0"/>
              <a:t>availability sets</a:t>
            </a:r>
            <a:r>
              <a:rPr lang="en-US" dirty="0"/>
              <a:t>. </a:t>
            </a:r>
          </a:p>
          <a:p>
            <a:r>
              <a:rPr lang="en-US" b="1" dirty="0"/>
              <a:t>Availability sets </a:t>
            </a:r>
            <a:r>
              <a:rPr lang="en-US" dirty="0"/>
              <a:t>protect you from maintenance events and downtime caused by hardware failures. To do that, Azure creates some underlying entities in an availability set called </a:t>
            </a:r>
            <a:r>
              <a:rPr lang="en-US" i="1" dirty="0"/>
              <a:t>update domains</a:t>
            </a:r>
            <a:r>
              <a:rPr lang="en-US" dirty="0"/>
              <a:t> and </a:t>
            </a:r>
            <a:r>
              <a:rPr lang="en-US" i="1" dirty="0"/>
              <a:t>fault domains</a:t>
            </a:r>
            <a:r>
              <a:rPr lang="en-US" dirty="0"/>
              <a:t>. (In order to protect yourself in the event of maintenance events or downtime, you must deploy at least two VMs into your availability set transpose).</a:t>
            </a:r>
          </a:p>
          <a:p>
            <a:pPr marL="285750" indent="-285750">
              <a:buFont typeface="Arial" panose="020B0604020202020204" pitchFamily="34" charset="0"/>
              <a:buChar char="•"/>
            </a:pPr>
            <a:r>
              <a:rPr lang="en-US" b="1" dirty="0"/>
              <a:t>Fault domains </a:t>
            </a:r>
            <a:r>
              <a:rPr lang="en-US" dirty="0"/>
              <a:t>are a logical representation of the physical rack in which a host computer is installed. By default, Azure </a:t>
            </a:r>
            <a:r>
              <a:rPr lang="en-US" b="1" dirty="0"/>
              <a:t>assigns two fault domains to an availability set</a:t>
            </a:r>
            <a:r>
              <a:rPr lang="en-US" dirty="0"/>
              <a:t>. If a problem occurs in one fault domain (one computer rack), the VMs in that fault domain will be impacted, but VMs in the second fault domain will not be. This protects you from unplanned maintenance events and unexpected downtime.</a:t>
            </a:r>
          </a:p>
          <a:p>
            <a:pPr marL="285750" indent="-285750">
              <a:buFont typeface="Arial" panose="020B0604020202020204" pitchFamily="34" charset="0"/>
              <a:buChar char="•"/>
            </a:pPr>
            <a:r>
              <a:rPr lang="en-US" b="1" dirty="0"/>
              <a:t>Update domains </a:t>
            </a:r>
            <a:r>
              <a:rPr lang="en-US" dirty="0"/>
              <a:t>are designed to protect you from a situation where the host computer is being rebooted. When you create an availability set, Azure creates </a:t>
            </a:r>
            <a:r>
              <a:rPr lang="en-US" b="1" dirty="0"/>
              <a:t>five update domains </a:t>
            </a:r>
            <a:r>
              <a:rPr lang="en-US" dirty="0"/>
              <a:t>by default. These update domains are spread across the fault domains in the availability set. If a reboot is required on computers in the availability set (whether host computers or VMs within the availability set), Azure will only reboot computers in one update domain at a time and it will wait 30 minutes for computers to recover from the reboot before it moves on to the next update domain. Update domains protect you from planned maintenance events.</a:t>
            </a:r>
          </a:p>
          <a:p>
            <a:endParaRPr lang="en-US" dirty="0"/>
          </a:p>
        </p:txBody>
      </p:sp>
    </p:spTree>
    <p:extLst>
      <p:ext uri="{BB962C8B-B14F-4D97-AF65-F5344CB8AC3E}">
        <p14:creationId xmlns:p14="http://schemas.microsoft.com/office/powerpoint/2010/main" val="770552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694B920-B261-4FED-992F-E4F6FC7401CC}"/>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3433"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D694B920-B261-4FED-992F-E4F6FC7401C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65D9A63D-230C-47EE-89E8-22FEED70C1F2}"/>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26BA7580-DCBC-49EE-8371-6A111015FECD}"/>
              </a:ext>
            </a:extLst>
          </p:cNvPr>
          <p:cNvSpPr>
            <a:spLocks noGrp="1"/>
          </p:cNvSpPr>
          <p:nvPr>
            <p:ph type="title"/>
          </p:nvPr>
        </p:nvSpPr>
        <p:spPr/>
        <p:txBody>
          <a:bodyPr/>
          <a:lstStyle/>
          <a:p>
            <a:r>
              <a:rPr lang="en-US" dirty="0"/>
              <a:t>Azure Compute products</a:t>
            </a:r>
          </a:p>
        </p:txBody>
      </p:sp>
      <p:sp>
        <p:nvSpPr>
          <p:cNvPr id="3" name="Subtitle 2">
            <a:extLst>
              <a:ext uri="{FF2B5EF4-FFF2-40B4-BE49-F238E27FC236}">
                <a16:creationId xmlns:a16="http://schemas.microsoft.com/office/drawing/2014/main" id="{33B00F12-D360-40A8-9FAB-1DA79D1F9560}"/>
              </a:ext>
            </a:extLst>
          </p:cNvPr>
          <p:cNvSpPr>
            <a:spLocks noGrp="1"/>
          </p:cNvSpPr>
          <p:nvPr>
            <p:ph type="subTitle" idx="1"/>
          </p:nvPr>
        </p:nvSpPr>
        <p:spPr>
          <a:xfrm>
            <a:off x="554736" y="3659644"/>
            <a:ext cx="2514600" cy="246221"/>
          </a:xfrm>
        </p:spPr>
        <p:txBody>
          <a:bodyPr/>
          <a:lstStyle/>
          <a:p>
            <a:r>
              <a:rPr lang="en-US" dirty="0"/>
              <a:t>Azure Virtual Machines</a:t>
            </a:r>
          </a:p>
        </p:txBody>
      </p:sp>
      <p:sp>
        <p:nvSpPr>
          <p:cNvPr id="4" name="Text Placeholder 3">
            <a:extLst>
              <a:ext uri="{FF2B5EF4-FFF2-40B4-BE49-F238E27FC236}">
                <a16:creationId xmlns:a16="http://schemas.microsoft.com/office/drawing/2014/main" id="{9BC1261A-EA62-405A-8C1C-A64E08413299}"/>
              </a:ext>
            </a:extLst>
          </p:cNvPr>
          <p:cNvSpPr>
            <a:spLocks noGrp="1"/>
          </p:cNvSpPr>
          <p:nvPr>
            <p:ph type="body" sz="quarter" idx="17"/>
          </p:nvPr>
        </p:nvSpPr>
        <p:spPr/>
        <p:txBody>
          <a:bodyPr/>
          <a:lstStyle/>
          <a:p>
            <a:endParaRPr lang="en-US"/>
          </a:p>
        </p:txBody>
      </p:sp>
      <p:sp>
        <p:nvSpPr>
          <p:cNvPr id="8" name="Rectangle 7">
            <a:extLst>
              <a:ext uri="{FF2B5EF4-FFF2-40B4-BE49-F238E27FC236}">
                <a16:creationId xmlns:a16="http://schemas.microsoft.com/office/drawing/2014/main" id="{8B862012-EE67-4F1D-AD30-CB7266E7265D}"/>
              </a:ext>
            </a:extLst>
          </p:cNvPr>
          <p:cNvSpPr/>
          <p:nvPr/>
        </p:nvSpPr>
        <p:spPr>
          <a:xfrm>
            <a:off x="3680380" y="1328425"/>
            <a:ext cx="7956884" cy="923330"/>
          </a:xfrm>
          <a:prstGeom prst="rect">
            <a:avLst/>
          </a:prstGeom>
        </p:spPr>
        <p:txBody>
          <a:bodyPr wrap="square">
            <a:spAutoFit/>
          </a:bodyPr>
          <a:lstStyle/>
          <a:p>
            <a:r>
              <a:rPr lang="en-US" dirty="0"/>
              <a:t>In this diagram, the fault domains FD0, FD1, and FD2 encompass three physical racks of computers. UD0, UD1, and UD2 are update domains within the fault domains. </a:t>
            </a:r>
          </a:p>
        </p:txBody>
      </p:sp>
      <p:pic>
        <p:nvPicPr>
          <p:cNvPr id="9" name="Picture 8" descr="This figure is from Microsoft documentation and shows a representation of an availability set. However, update domains aren’t tied to a fault domain as this diagram implies.">
            <a:extLst>
              <a:ext uri="{FF2B5EF4-FFF2-40B4-BE49-F238E27FC236}">
                <a16:creationId xmlns:a16="http://schemas.microsoft.com/office/drawing/2014/main" id="{0CB93833-DAEF-4C1D-9431-00C7FF4BED1C}"/>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4821642" y="3082751"/>
            <a:ext cx="5674360" cy="3119755"/>
          </a:xfrm>
          <a:prstGeom prst="rect">
            <a:avLst/>
          </a:prstGeom>
          <a:noFill/>
          <a:ln>
            <a:noFill/>
          </a:ln>
        </p:spPr>
      </p:pic>
      <p:sp>
        <p:nvSpPr>
          <p:cNvPr id="10" name="Subtitle 2">
            <a:extLst>
              <a:ext uri="{FF2B5EF4-FFF2-40B4-BE49-F238E27FC236}">
                <a16:creationId xmlns:a16="http://schemas.microsoft.com/office/drawing/2014/main" id="{BCFC0573-2F98-40F5-BE94-8993ACD7783A}"/>
              </a:ext>
            </a:extLst>
          </p:cNvPr>
          <p:cNvSpPr txBox="1">
            <a:spLocks/>
          </p:cNvSpPr>
          <p:nvPr/>
        </p:nvSpPr>
        <p:spPr>
          <a:xfrm>
            <a:off x="554736" y="3659644"/>
            <a:ext cx="2514600" cy="569387"/>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kern="1200">
                <a:solidFill>
                  <a:schemeClr val="tx1"/>
                </a:solidFill>
                <a:latin typeface="+mn-lt"/>
                <a:ea typeface="+mn-ea"/>
                <a:cs typeface="Arial" panose="020B0604020202020204" pitchFamily="34" charset="0"/>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kern="1200">
                <a:solidFill>
                  <a:schemeClr val="tx1"/>
                </a:solidFill>
                <a:latin typeface="+mn-lt"/>
                <a:ea typeface="+mn-ea"/>
                <a:cs typeface="Arial" panose="020B0604020202020204" pitchFamily="34" charset="0"/>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kern="1200">
                <a:solidFill>
                  <a:schemeClr val="tx1"/>
                </a:solidFill>
                <a:latin typeface="+mn-lt"/>
                <a:ea typeface="+mn-ea"/>
                <a:cs typeface="Arial" panose="020B0604020202020204" pitchFamily="34" charset="0"/>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kern="1200">
                <a:solidFill>
                  <a:schemeClr val="tx1"/>
                </a:solidFill>
                <a:latin typeface="+mn-lt"/>
                <a:ea typeface="+mn-ea"/>
                <a:cs typeface="Arial" panose="020B0604020202020204" pitchFamily="34" charset="0"/>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r>
              <a:rPr lang="en-US"/>
              <a:t>Azure Virtual Machines</a:t>
            </a:r>
          </a:p>
          <a:p>
            <a:r>
              <a:rPr lang="en-US"/>
              <a:t>- Availability Set</a:t>
            </a:r>
            <a:endParaRPr lang="en-US" dirty="0"/>
          </a:p>
        </p:txBody>
      </p:sp>
    </p:spTree>
    <p:extLst>
      <p:ext uri="{BB962C8B-B14F-4D97-AF65-F5344CB8AC3E}">
        <p14:creationId xmlns:p14="http://schemas.microsoft.com/office/powerpoint/2010/main" val="1963026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694B920-B261-4FED-992F-E4F6FC7401CC}"/>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4457"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D694B920-B261-4FED-992F-E4F6FC7401C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65D9A63D-230C-47EE-89E8-22FEED70C1F2}"/>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26BA7580-DCBC-49EE-8371-6A111015FECD}"/>
              </a:ext>
            </a:extLst>
          </p:cNvPr>
          <p:cNvSpPr>
            <a:spLocks noGrp="1"/>
          </p:cNvSpPr>
          <p:nvPr>
            <p:ph type="title"/>
          </p:nvPr>
        </p:nvSpPr>
        <p:spPr/>
        <p:txBody>
          <a:bodyPr/>
          <a:lstStyle/>
          <a:p>
            <a:r>
              <a:rPr lang="en-US" dirty="0"/>
              <a:t>Azure Compute products</a:t>
            </a:r>
          </a:p>
        </p:txBody>
      </p:sp>
      <p:sp>
        <p:nvSpPr>
          <p:cNvPr id="3" name="Subtitle 2">
            <a:extLst>
              <a:ext uri="{FF2B5EF4-FFF2-40B4-BE49-F238E27FC236}">
                <a16:creationId xmlns:a16="http://schemas.microsoft.com/office/drawing/2014/main" id="{33B00F12-D360-40A8-9FAB-1DA79D1F9560}"/>
              </a:ext>
            </a:extLst>
          </p:cNvPr>
          <p:cNvSpPr>
            <a:spLocks noGrp="1"/>
          </p:cNvSpPr>
          <p:nvPr>
            <p:ph type="subTitle" idx="1"/>
          </p:nvPr>
        </p:nvSpPr>
        <p:spPr>
          <a:xfrm>
            <a:off x="554736" y="3659644"/>
            <a:ext cx="2514600" cy="569387"/>
          </a:xfrm>
        </p:spPr>
        <p:txBody>
          <a:bodyPr/>
          <a:lstStyle/>
          <a:p>
            <a:r>
              <a:rPr lang="en-US" dirty="0"/>
              <a:t>Azure Virtual Machines</a:t>
            </a:r>
          </a:p>
          <a:p>
            <a:r>
              <a:rPr lang="en-US" dirty="0"/>
              <a:t>- Availability Set</a:t>
            </a:r>
          </a:p>
        </p:txBody>
      </p:sp>
      <p:sp>
        <p:nvSpPr>
          <p:cNvPr id="4" name="Text Placeholder 3">
            <a:extLst>
              <a:ext uri="{FF2B5EF4-FFF2-40B4-BE49-F238E27FC236}">
                <a16:creationId xmlns:a16="http://schemas.microsoft.com/office/drawing/2014/main" id="{9BC1261A-EA62-405A-8C1C-A64E08413299}"/>
              </a:ext>
            </a:extLst>
          </p:cNvPr>
          <p:cNvSpPr>
            <a:spLocks noGrp="1"/>
          </p:cNvSpPr>
          <p:nvPr>
            <p:ph type="body" sz="quarter" idx="17"/>
          </p:nvPr>
        </p:nvSpPr>
        <p:spPr/>
        <p:txBody>
          <a:bodyPr/>
          <a:lstStyle/>
          <a:p>
            <a:endParaRPr lang="en-US"/>
          </a:p>
        </p:txBody>
      </p:sp>
      <p:pic>
        <p:nvPicPr>
          <p:cNvPr id="10" name="Picture 9">
            <a:extLst>
              <a:ext uri="{FF2B5EF4-FFF2-40B4-BE49-F238E27FC236}">
                <a16:creationId xmlns:a16="http://schemas.microsoft.com/office/drawing/2014/main" id="{82DB5177-3F65-4A88-8EAE-CBE1AE79567C}"/>
              </a:ext>
            </a:extLst>
          </p:cNvPr>
          <p:cNvPicPr>
            <a:picLocks noChangeAspect="1"/>
          </p:cNvPicPr>
          <p:nvPr/>
        </p:nvPicPr>
        <p:blipFill>
          <a:blip r:embed="rId7"/>
          <a:stretch>
            <a:fillRect/>
          </a:stretch>
        </p:blipFill>
        <p:spPr>
          <a:xfrm>
            <a:off x="4483116" y="201879"/>
            <a:ext cx="4480560" cy="3364029"/>
          </a:xfrm>
          <a:prstGeom prst="rect">
            <a:avLst/>
          </a:prstGeom>
        </p:spPr>
      </p:pic>
      <p:sp>
        <p:nvSpPr>
          <p:cNvPr id="11" name="Rectangle 10">
            <a:extLst>
              <a:ext uri="{FF2B5EF4-FFF2-40B4-BE49-F238E27FC236}">
                <a16:creationId xmlns:a16="http://schemas.microsoft.com/office/drawing/2014/main" id="{D51227E4-A2A5-4464-9058-BB89FC14D11B}"/>
              </a:ext>
            </a:extLst>
          </p:cNvPr>
          <p:cNvSpPr/>
          <p:nvPr/>
        </p:nvSpPr>
        <p:spPr>
          <a:xfrm>
            <a:off x="3729137" y="3565908"/>
            <a:ext cx="7757010" cy="3000821"/>
          </a:xfrm>
          <a:prstGeom prst="rect">
            <a:avLst/>
          </a:prstGeom>
        </p:spPr>
        <p:txBody>
          <a:bodyPr wrap="square">
            <a:spAutoFit/>
          </a:bodyPr>
          <a:lstStyle/>
          <a:p>
            <a:pPr>
              <a:spcBef>
                <a:spcPts val="600"/>
              </a:spcBef>
              <a:spcAft>
                <a:spcPts val="0"/>
              </a:spcAft>
            </a:pPr>
            <a:r>
              <a:rPr lang="en-US" dirty="0">
                <a:solidFill>
                  <a:srgbClr val="000000"/>
                </a:solidFill>
                <a:latin typeface="inherit"/>
                <a:ea typeface="Times New Roman" panose="02020603050405020304" pitchFamily="18" charset="0"/>
                <a:cs typeface="Times New Roman" panose="02020603050405020304" pitchFamily="18" charset="0"/>
              </a:rPr>
              <a:t>The figure shows a better representation of an availability set, with five VMs in the availability set. There are two fault domains and three update domains. When VMs were created in this availability set, they were assigned as follows:</a:t>
            </a:r>
            <a:endParaRPr lang="en-US" sz="1600" dirty="0">
              <a:latin typeface="Times New Roman" panose="02020603050405020304" pitchFamily="18" charset="0"/>
              <a:ea typeface="Times New Roman" panose="02020603050405020304" pitchFamily="18" charset="0"/>
              <a:cs typeface="Times New Roman" panose="02020603050405020304" pitchFamily="18" charset="0"/>
            </a:endParaRPr>
          </a:p>
          <a:p>
            <a:pPr marL="285750" lvl="0" indent="-285750">
              <a:spcBef>
                <a:spcPts val="600"/>
              </a:spcBef>
              <a:spcAft>
                <a:spcPts val="600"/>
              </a:spcAft>
              <a:buSzPts val="1000"/>
              <a:buFont typeface="Arial" panose="020B0604020202020204" pitchFamily="34" charset="0"/>
              <a:buChar char="•"/>
              <a:tabLst>
                <a:tab pos="457200" algn="l"/>
              </a:tabLst>
            </a:pPr>
            <a:r>
              <a:rPr lang="en-US" dirty="0">
                <a:solidFill>
                  <a:srgbClr val="000000"/>
                </a:solidFill>
                <a:latin typeface="inherit"/>
                <a:ea typeface="Times New Roman" panose="02020603050405020304" pitchFamily="18" charset="0"/>
                <a:cs typeface="Times New Roman" panose="02020603050405020304" pitchFamily="18" charset="0"/>
              </a:rPr>
              <a:t>The first VM is assigned Fault Domain 0 and Update Domain 0.</a:t>
            </a:r>
          </a:p>
          <a:p>
            <a:pPr marL="285750" lvl="0" indent="-285750">
              <a:spcBef>
                <a:spcPts val="600"/>
              </a:spcBef>
              <a:spcAft>
                <a:spcPts val="600"/>
              </a:spcAft>
              <a:buSzPts val="1000"/>
              <a:buFont typeface="Arial" panose="020B0604020202020204" pitchFamily="34" charset="0"/>
              <a:buChar char="•"/>
              <a:tabLst>
                <a:tab pos="457200" algn="l"/>
              </a:tabLst>
            </a:pPr>
            <a:r>
              <a:rPr lang="en-US" dirty="0">
                <a:solidFill>
                  <a:srgbClr val="000000"/>
                </a:solidFill>
                <a:latin typeface="inherit"/>
                <a:ea typeface="Times New Roman" panose="02020603050405020304" pitchFamily="18" charset="0"/>
                <a:cs typeface="Times New Roman" panose="02020603050405020304" pitchFamily="18" charset="0"/>
              </a:rPr>
              <a:t>The second VM is assigned Fault Domain 1 and Update Domain 1.</a:t>
            </a:r>
            <a:endParaRPr lang="en-US" sz="1600" dirty="0">
              <a:latin typeface="Georgia" panose="02040502050405020303" pitchFamily="18" charset="0"/>
              <a:ea typeface="Times New Roman" panose="02020603050405020304" pitchFamily="18" charset="0"/>
              <a:cs typeface="Times New Roman" panose="02020603050405020304" pitchFamily="18" charset="0"/>
            </a:endParaRPr>
          </a:p>
          <a:p>
            <a:pPr marL="285750" lvl="0" indent="-285750">
              <a:spcBef>
                <a:spcPts val="600"/>
              </a:spcBef>
              <a:spcAft>
                <a:spcPts val="600"/>
              </a:spcAft>
              <a:buSzPts val="1000"/>
              <a:buFont typeface="Arial" panose="020B0604020202020204" pitchFamily="34" charset="0"/>
              <a:buChar char="•"/>
              <a:tabLst>
                <a:tab pos="457200" algn="l"/>
              </a:tabLst>
            </a:pPr>
            <a:r>
              <a:rPr lang="en-US" dirty="0">
                <a:solidFill>
                  <a:srgbClr val="000000"/>
                </a:solidFill>
                <a:latin typeface="inherit"/>
                <a:ea typeface="Times New Roman" panose="02020603050405020304" pitchFamily="18" charset="0"/>
                <a:cs typeface="Times New Roman" panose="02020603050405020304" pitchFamily="18" charset="0"/>
              </a:rPr>
              <a:t>The third VM is assigned Fault Domain 0 and Update Domain 2.</a:t>
            </a:r>
            <a:endParaRPr lang="en-US" sz="1600" dirty="0">
              <a:latin typeface="Georgia" panose="02040502050405020303" pitchFamily="18" charset="0"/>
              <a:ea typeface="Times New Roman" panose="02020603050405020304" pitchFamily="18" charset="0"/>
              <a:cs typeface="Times New Roman" panose="02020603050405020304" pitchFamily="18" charset="0"/>
            </a:endParaRPr>
          </a:p>
          <a:p>
            <a:pPr marL="285750" lvl="0" indent="-285750">
              <a:spcBef>
                <a:spcPts val="600"/>
              </a:spcBef>
              <a:spcAft>
                <a:spcPts val="600"/>
              </a:spcAft>
              <a:buSzPts val="1000"/>
              <a:buFont typeface="Arial" panose="020B0604020202020204" pitchFamily="34" charset="0"/>
              <a:buChar char="•"/>
              <a:tabLst>
                <a:tab pos="457200" algn="l"/>
              </a:tabLst>
            </a:pPr>
            <a:r>
              <a:rPr lang="en-US" dirty="0">
                <a:solidFill>
                  <a:srgbClr val="000000"/>
                </a:solidFill>
                <a:latin typeface="inherit"/>
                <a:ea typeface="Times New Roman" panose="02020603050405020304" pitchFamily="18" charset="0"/>
                <a:cs typeface="Times New Roman" panose="02020603050405020304" pitchFamily="18" charset="0"/>
              </a:rPr>
              <a:t>The fourth VM is assigned Fault Domain 1 and Update Domain 0.</a:t>
            </a:r>
            <a:endParaRPr lang="en-US" sz="1600" dirty="0">
              <a:latin typeface="Georgia" panose="02040502050405020303" pitchFamily="18" charset="0"/>
              <a:ea typeface="Times New Roman" panose="02020603050405020304" pitchFamily="18" charset="0"/>
              <a:cs typeface="Times New Roman" panose="02020603050405020304" pitchFamily="18" charset="0"/>
            </a:endParaRPr>
          </a:p>
          <a:p>
            <a:pPr marL="285750" lvl="0" indent="-285750">
              <a:spcBef>
                <a:spcPts val="600"/>
              </a:spcBef>
              <a:spcAft>
                <a:spcPts val="600"/>
              </a:spcAft>
              <a:buSzPts val="1000"/>
              <a:buFont typeface="Arial" panose="020B0604020202020204" pitchFamily="34" charset="0"/>
              <a:buChar char="•"/>
              <a:tabLst>
                <a:tab pos="457200" algn="l"/>
              </a:tabLst>
            </a:pPr>
            <a:r>
              <a:rPr lang="en-US" dirty="0">
                <a:solidFill>
                  <a:srgbClr val="000000"/>
                </a:solidFill>
                <a:latin typeface="inherit"/>
                <a:ea typeface="Times New Roman" panose="02020603050405020304" pitchFamily="18" charset="0"/>
                <a:cs typeface="Times New Roman" panose="02020603050405020304" pitchFamily="18" charset="0"/>
              </a:rPr>
              <a:t>The fifth VM is assigned Fault Domain 0 and Update Domain 1.</a:t>
            </a:r>
            <a:endParaRPr lang="en-US" sz="1600" dirty="0">
              <a:effectLst/>
              <a:latin typeface="Georgia" panose="02040502050405020303"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5454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694B920-B261-4FED-992F-E4F6FC7401CC}"/>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5480"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D694B920-B261-4FED-992F-E4F6FC7401C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65D9A63D-230C-47EE-89E8-22FEED70C1F2}"/>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26BA7580-DCBC-49EE-8371-6A111015FECD}"/>
              </a:ext>
            </a:extLst>
          </p:cNvPr>
          <p:cNvSpPr>
            <a:spLocks noGrp="1"/>
          </p:cNvSpPr>
          <p:nvPr>
            <p:ph type="title"/>
          </p:nvPr>
        </p:nvSpPr>
        <p:spPr/>
        <p:txBody>
          <a:bodyPr/>
          <a:lstStyle/>
          <a:p>
            <a:r>
              <a:rPr lang="en-US" dirty="0"/>
              <a:t>Azure Compute products</a:t>
            </a:r>
          </a:p>
        </p:txBody>
      </p:sp>
      <p:sp>
        <p:nvSpPr>
          <p:cNvPr id="4" name="Text Placeholder 3">
            <a:extLst>
              <a:ext uri="{FF2B5EF4-FFF2-40B4-BE49-F238E27FC236}">
                <a16:creationId xmlns:a16="http://schemas.microsoft.com/office/drawing/2014/main" id="{9BC1261A-EA62-405A-8C1C-A64E08413299}"/>
              </a:ext>
            </a:extLst>
          </p:cNvPr>
          <p:cNvSpPr>
            <a:spLocks noGrp="1"/>
          </p:cNvSpPr>
          <p:nvPr>
            <p:ph type="body" sz="quarter" idx="17"/>
          </p:nvPr>
        </p:nvSpPr>
        <p:spPr/>
        <p:txBody>
          <a:bodyPr/>
          <a:lstStyle/>
          <a:p>
            <a:endParaRPr lang="en-US"/>
          </a:p>
        </p:txBody>
      </p:sp>
      <p:sp>
        <p:nvSpPr>
          <p:cNvPr id="8" name="Subtitle 2">
            <a:extLst>
              <a:ext uri="{FF2B5EF4-FFF2-40B4-BE49-F238E27FC236}">
                <a16:creationId xmlns:a16="http://schemas.microsoft.com/office/drawing/2014/main" id="{FBCCE14E-41D0-4724-8BEE-275F8EAD039D}"/>
              </a:ext>
            </a:extLst>
          </p:cNvPr>
          <p:cNvSpPr>
            <a:spLocks noGrp="1"/>
          </p:cNvSpPr>
          <p:nvPr>
            <p:ph type="subTitle" idx="1"/>
          </p:nvPr>
        </p:nvSpPr>
        <p:spPr>
          <a:xfrm>
            <a:off x="554038" y="3659188"/>
            <a:ext cx="2514600" cy="492125"/>
          </a:xfrm>
        </p:spPr>
        <p:txBody>
          <a:bodyPr/>
          <a:lstStyle/>
          <a:p>
            <a:r>
              <a:rPr lang="en-US" b="1" cap="small" dirty="0"/>
              <a:t>Azure virtual machines</a:t>
            </a:r>
          </a:p>
          <a:p>
            <a:endParaRPr lang="en-US" dirty="0"/>
          </a:p>
        </p:txBody>
      </p:sp>
      <p:sp>
        <p:nvSpPr>
          <p:cNvPr id="3" name="Rectangle 2">
            <a:extLst>
              <a:ext uri="{FF2B5EF4-FFF2-40B4-BE49-F238E27FC236}">
                <a16:creationId xmlns:a16="http://schemas.microsoft.com/office/drawing/2014/main" id="{23B4EE66-E0B3-4C41-B6AD-F87B509151D7}"/>
              </a:ext>
            </a:extLst>
          </p:cNvPr>
          <p:cNvSpPr/>
          <p:nvPr/>
        </p:nvSpPr>
        <p:spPr>
          <a:xfrm>
            <a:off x="3641558" y="1395209"/>
            <a:ext cx="7998754" cy="646331"/>
          </a:xfrm>
          <a:prstGeom prst="rect">
            <a:avLst/>
          </a:prstGeom>
        </p:spPr>
        <p:txBody>
          <a:bodyPr wrap="square">
            <a:spAutoFit/>
          </a:bodyPr>
          <a:lstStyle/>
          <a:p>
            <a:r>
              <a:rPr lang="en-US" dirty="0">
                <a:solidFill>
                  <a:srgbClr val="000000"/>
                </a:solidFill>
                <a:latin typeface="inherit"/>
                <a:ea typeface="Times New Roman" panose="02020603050405020304" pitchFamily="18" charset="0"/>
                <a:cs typeface="Times New Roman" panose="02020603050405020304" pitchFamily="18" charset="0"/>
              </a:rPr>
              <a:t>You can verify the placement of fault domains and update domains by creating five VMs in an availability set with two fault domains and three update domains.</a:t>
            </a:r>
            <a:endParaRPr lang="en-US" dirty="0"/>
          </a:p>
        </p:txBody>
      </p:sp>
      <p:pic>
        <p:nvPicPr>
          <p:cNvPr id="10" name="Picture 9">
            <a:extLst>
              <a:ext uri="{FF2B5EF4-FFF2-40B4-BE49-F238E27FC236}">
                <a16:creationId xmlns:a16="http://schemas.microsoft.com/office/drawing/2014/main" id="{0D879E6A-5850-4E1A-9E00-5D0C7D1AE25C}"/>
              </a:ext>
            </a:extLst>
          </p:cNvPr>
          <p:cNvPicPr>
            <a:picLocks noChangeAspect="1"/>
          </p:cNvPicPr>
          <p:nvPr/>
        </p:nvPicPr>
        <p:blipFill>
          <a:blip r:embed="rId7"/>
          <a:stretch>
            <a:fillRect/>
          </a:stretch>
        </p:blipFill>
        <p:spPr>
          <a:xfrm>
            <a:off x="4607850" y="2117740"/>
            <a:ext cx="5639289" cy="3968840"/>
          </a:xfrm>
          <a:prstGeom prst="rect">
            <a:avLst/>
          </a:prstGeom>
        </p:spPr>
      </p:pic>
      <p:sp>
        <p:nvSpPr>
          <p:cNvPr id="11" name="Subtitle 2">
            <a:extLst>
              <a:ext uri="{FF2B5EF4-FFF2-40B4-BE49-F238E27FC236}">
                <a16:creationId xmlns:a16="http://schemas.microsoft.com/office/drawing/2014/main" id="{71238A0B-4148-4B38-920E-075F4A6F2F69}"/>
              </a:ext>
            </a:extLst>
          </p:cNvPr>
          <p:cNvSpPr txBox="1">
            <a:spLocks/>
          </p:cNvSpPr>
          <p:nvPr/>
        </p:nvSpPr>
        <p:spPr>
          <a:xfrm>
            <a:off x="554038" y="3659188"/>
            <a:ext cx="2514600" cy="892552"/>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kern="1200">
                <a:solidFill>
                  <a:schemeClr val="tx1"/>
                </a:solidFill>
                <a:latin typeface="+mn-lt"/>
                <a:ea typeface="+mn-ea"/>
                <a:cs typeface="Arial" panose="020B0604020202020204" pitchFamily="34" charset="0"/>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kern="1200">
                <a:solidFill>
                  <a:schemeClr val="tx1"/>
                </a:solidFill>
                <a:latin typeface="+mn-lt"/>
                <a:ea typeface="+mn-ea"/>
                <a:cs typeface="Arial" panose="020B0604020202020204" pitchFamily="34" charset="0"/>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kern="1200">
                <a:solidFill>
                  <a:schemeClr val="tx1"/>
                </a:solidFill>
                <a:latin typeface="+mn-lt"/>
                <a:ea typeface="+mn-ea"/>
                <a:cs typeface="Arial" panose="020B0604020202020204" pitchFamily="34" charset="0"/>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kern="1200">
                <a:solidFill>
                  <a:schemeClr val="tx1"/>
                </a:solidFill>
                <a:latin typeface="+mn-lt"/>
                <a:ea typeface="+mn-ea"/>
                <a:cs typeface="Arial" panose="020B0604020202020204" pitchFamily="34" charset="0"/>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r>
              <a:rPr lang="en-US" b="1" cap="small"/>
              <a:t>Azure virtual machines</a:t>
            </a:r>
          </a:p>
          <a:p>
            <a:r>
              <a:rPr lang="en-US" b="1" cap="small"/>
              <a:t>- Availability Set</a:t>
            </a:r>
          </a:p>
          <a:p>
            <a:endParaRPr lang="en-US" dirty="0"/>
          </a:p>
        </p:txBody>
      </p:sp>
    </p:spTree>
    <p:extLst>
      <p:ext uri="{BB962C8B-B14F-4D97-AF65-F5344CB8AC3E}">
        <p14:creationId xmlns:p14="http://schemas.microsoft.com/office/powerpoint/2010/main" val="1097605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694B920-B261-4FED-992F-E4F6FC7401CC}"/>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7528"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D694B920-B261-4FED-992F-E4F6FC7401C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65D9A63D-230C-47EE-89E8-22FEED70C1F2}"/>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26BA7580-DCBC-49EE-8371-6A111015FECD}"/>
              </a:ext>
            </a:extLst>
          </p:cNvPr>
          <p:cNvSpPr>
            <a:spLocks noGrp="1"/>
          </p:cNvSpPr>
          <p:nvPr>
            <p:ph type="title"/>
          </p:nvPr>
        </p:nvSpPr>
        <p:spPr/>
        <p:txBody>
          <a:bodyPr/>
          <a:lstStyle/>
          <a:p>
            <a:r>
              <a:rPr lang="en-US" dirty="0"/>
              <a:t>Azure Compute products</a:t>
            </a:r>
          </a:p>
        </p:txBody>
      </p:sp>
      <p:sp>
        <p:nvSpPr>
          <p:cNvPr id="4" name="Text Placeholder 3">
            <a:extLst>
              <a:ext uri="{FF2B5EF4-FFF2-40B4-BE49-F238E27FC236}">
                <a16:creationId xmlns:a16="http://schemas.microsoft.com/office/drawing/2014/main" id="{9BC1261A-EA62-405A-8C1C-A64E08413299}"/>
              </a:ext>
            </a:extLst>
          </p:cNvPr>
          <p:cNvSpPr>
            <a:spLocks noGrp="1"/>
          </p:cNvSpPr>
          <p:nvPr>
            <p:ph type="body" sz="quarter" idx="17"/>
          </p:nvPr>
        </p:nvSpPr>
        <p:spPr/>
        <p:txBody>
          <a:bodyPr/>
          <a:lstStyle/>
          <a:p>
            <a:endParaRPr lang="en-US"/>
          </a:p>
        </p:txBody>
      </p:sp>
      <p:sp>
        <p:nvSpPr>
          <p:cNvPr id="8" name="Subtitle 2">
            <a:extLst>
              <a:ext uri="{FF2B5EF4-FFF2-40B4-BE49-F238E27FC236}">
                <a16:creationId xmlns:a16="http://schemas.microsoft.com/office/drawing/2014/main" id="{FBCCE14E-41D0-4724-8BEE-275F8EAD039D}"/>
              </a:ext>
            </a:extLst>
          </p:cNvPr>
          <p:cNvSpPr>
            <a:spLocks noGrp="1"/>
          </p:cNvSpPr>
          <p:nvPr>
            <p:ph type="subTitle" idx="1"/>
          </p:nvPr>
        </p:nvSpPr>
        <p:spPr>
          <a:xfrm>
            <a:off x="554038" y="3659188"/>
            <a:ext cx="2514600" cy="492125"/>
          </a:xfrm>
        </p:spPr>
        <p:txBody>
          <a:bodyPr/>
          <a:lstStyle/>
          <a:p>
            <a:r>
              <a:rPr lang="en-US" b="1" cap="small" dirty="0"/>
              <a:t>Azure virtual machines</a:t>
            </a:r>
          </a:p>
          <a:p>
            <a:endParaRPr lang="en-US" dirty="0"/>
          </a:p>
        </p:txBody>
      </p:sp>
      <p:sp>
        <p:nvSpPr>
          <p:cNvPr id="7" name="Rectangle 6">
            <a:extLst>
              <a:ext uri="{FF2B5EF4-FFF2-40B4-BE49-F238E27FC236}">
                <a16:creationId xmlns:a16="http://schemas.microsoft.com/office/drawing/2014/main" id="{57F307E5-92D2-4F0A-BC2C-EE240F973AB7}"/>
              </a:ext>
            </a:extLst>
          </p:cNvPr>
          <p:cNvSpPr/>
          <p:nvPr/>
        </p:nvSpPr>
        <p:spPr>
          <a:xfrm>
            <a:off x="3679397" y="1319282"/>
            <a:ext cx="7960916" cy="3139321"/>
          </a:xfrm>
          <a:prstGeom prst="rect">
            <a:avLst/>
          </a:prstGeom>
        </p:spPr>
        <p:txBody>
          <a:bodyPr wrap="square">
            <a:spAutoFit/>
          </a:bodyPr>
          <a:lstStyle/>
          <a:p>
            <a:r>
              <a:rPr lang="en-US" dirty="0">
                <a:solidFill>
                  <a:srgbClr val="000000"/>
                </a:solidFill>
                <a:latin typeface="inherit"/>
                <a:ea typeface="Times New Roman" panose="02020603050405020304" pitchFamily="18" charset="0"/>
                <a:cs typeface="Times New Roman" panose="02020603050405020304" pitchFamily="18" charset="0"/>
              </a:rPr>
              <a:t>Some disadvantages of Availability sets:</a:t>
            </a:r>
          </a:p>
          <a:p>
            <a:pPr marL="285750" indent="-285750">
              <a:buFont typeface="Arial" panose="020B0604020202020204" pitchFamily="34" charset="0"/>
              <a:buChar char="•"/>
            </a:pPr>
            <a:r>
              <a:rPr lang="en-US" dirty="0"/>
              <a:t>Every machine in an availability set has to be explicitly created. </a:t>
            </a:r>
            <a:br>
              <a:rPr lang="en-US" dirty="0"/>
            </a:br>
            <a:r>
              <a:rPr lang="en-US" dirty="0"/>
              <a:t>While you can use an ARM template to deploy multiple virtual machines in one deployment, you still have to configure those machines with the software and configuration necessary to support your application.</a:t>
            </a:r>
          </a:p>
          <a:p>
            <a:pPr marL="285750" indent="-285750">
              <a:buFont typeface="Arial" panose="020B0604020202020204" pitchFamily="34" charset="0"/>
              <a:buChar char="•"/>
            </a:pPr>
            <a:r>
              <a:rPr lang="en-US" dirty="0"/>
              <a:t>An availability set also requires that you configure something in front of your VMs that will handle the distribution of traffic to those VMs. For example, if your availability set is servicing a website hosted on the VMs, you’ll need to configure a load balancer that will handle the job of routing users of your website to the VMs that are running it.</a:t>
            </a:r>
          </a:p>
          <a:p>
            <a:pPr marL="285750" indent="-285750">
              <a:buFont typeface="Arial" panose="020B0604020202020204" pitchFamily="34" charset="0"/>
              <a:buChar char="•"/>
            </a:pPr>
            <a:r>
              <a:rPr lang="en-US" dirty="0"/>
              <a:t>Higher cost. You might pay for many more VMs than you need.</a:t>
            </a:r>
          </a:p>
        </p:txBody>
      </p:sp>
      <p:sp>
        <p:nvSpPr>
          <p:cNvPr id="11" name="Subtitle 2">
            <a:extLst>
              <a:ext uri="{FF2B5EF4-FFF2-40B4-BE49-F238E27FC236}">
                <a16:creationId xmlns:a16="http://schemas.microsoft.com/office/drawing/2014/main" id="{F3766739-9D83-41FA-8BC3-2017C8ADB90C}"/>
              </a:ext>
            </a:extLst>
          </p:cNvPr>
          <p:cNvSpPr txBox="1">
            <a:spLocks/>
          </p:cNvSpPr>
          <p:nvPr/>
        </p:nvSpPr>
        <p:spPr>
          <a:xfrm>
            <a:off x="554038" y="3659188"/>
            <a:ext cx="2514600" cy="892552"/>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kern="1200">
                <a:solidFill>
                  <a:schemeClr val="tx1"/>
                </a:solidFill>
                <a:latin typeface="+mn-lt"/>
                <a:ea typeface="+mn-ea"/>
                <a:cs typeface="Arial" panose="020B0604020202020204" pitchFamily="34" charset="0"/>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kern="1200">
                <a:solidFill>
                  <a:schemeClr val="tx1"/>
                </a:solidFill>
                <a:latin typeface="+mn-lt"/>
                <a:ea typeface="+mn-ea"/>
                <a:cs typeface="Arial" panose="020B0604020202020204" pitchFamily="34" charset="0"/>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kern="1200">
                <a:solidFill>
                  <a:schemeClr val="tx1"/>
                </a:solidFill>
                <a:latin typeface="+mn-lt"/>
                <a:ea typeface="+mn-ea"/>
                <a:cs typeface="Arial" panose="020B0604020202020204" pitchFamily="34" charset="0"/>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kern="1200">
                <a:solidFill>
                  <a:schemeClr val="tx1"/>
                </a:solidFill>
                <a:latin typeface="+mn-lt"/>
                <a:ea typeface="+mn-ea"/>
                <a:cs typeface="Arial" panose="020B0604020202020204" pitchFamily="34" charset="0"/>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r>
              <a:rPr lang="en-US" b="1" cap="small"/>
              <a:t>Azure virtual machines</a:t>
            </a:r>
          </a:p>
          <a:p>
            <a:r>
              <a:rPr lang="en-US" b="1" cap="small"/>
              <a:t>- Availability Set</a:t>
            </a:r>
          </a:p>
          <a:p>
            <a:endParaRPr lang="en-US" dirty="0"/>
          </a:p>
        </p:txBody>
      </p:sp>
    </p:spTree>
    <p:extLst>
      <p:ext uri="{BB962C8B-B14F-4D97-AF65-F5344CB8AC3E}">
        <p14:creationId xmlns:p14="http://schemas.microsoft.com/office/powerpoint/2010/main" val="844609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694B920-B261-4FED-992F-E4F6FC7401CC}"/>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8553" name="think-cell Slide" r:id="rId6" imgW="592" imgH="595" progId="TCLayout.ActiveDocument.1">
                  <p:embed/>
                </p:oleObj>
              </mc:Choice>
              <mc:Fallback>
                <p:oleObj name="think-cell Slide" r:id="rId6" imgW="592" imgH="595" progId="TCLayout.ActiveDocument.1">
                  <p:embed/>
                  <p:pic>
                    <p:nvPicPr>
                      <p:cNvPr id="6" name="Object 5" hidden="1">
                        <a:extLst>
                          <a:ext uri="{FF2B5EF4-FFF2-40B4-BE49-F238E27FC236}">
                            <a16:creationId xmlns:a16="http://schemas.microsoft.com/office/drawing/2014/main" id="{D694B920-B261-4FED-992F-E4F6FC7401CC}"/>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65D9A63D-230C-47EE-89E8-22FEED70C1F2}"/>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26BA7580-DCBC-49EE-8371-6A111015FECD}"/>
              </a:ext>
            </a:extLst>
          </p:cNvPr>
          <p:cNvSpPr>
            <a:spLocks noGrp="1"/>
          </p:cNvSpPr>
          <p:nvPr>
            <p:ph type="title"/>
          </p:nvPr>
        </p:nvSpPr>
        <p:spPr/>
        <p:txBody>
          <a:bodyPr/>
          <a:lstStyle/>
          <a:p>
            <a:r>
              <a:rPr lang="en-US" dirty="0"/>
              <a:t>Azure Compute products</a:t>
            </a:r>
          </a:p>
        </p:txBody>
      </p:sp>
      <p:sp>
        <p:nvSpPr>
          <p:cNvPr id="4" name="Text Placeholder 3">
            <a:extLst>
              <a:ext uri="{FF2B5EF4-FFF2-40B4-BE49-F238E27FC236}">
                <a16:creationId xmlns:a16="http://schemas.microsoft.com/office/drawing/2014/main" id="{9BC1261A-EA62-405A-8C1C-A64E08413299}"/>
              </a:ext>
            </a:extLst>
          </p:cNvPr>
          <p:cNvSpPr>
            <a:spLocks noGrp="1"/>
          </p:cNvSpPr>
          <p:nvPr>
            <p:ph type="body" sz="quarter" idx="17"/>
          </p:nvPr>
        </p:nvSpPr>
        <p:spPr/>
        <p:txBody>
          <a:bodyPr/>
          <a:lstStyle/>
          <a:p>
            <a:endParaRPr lang="en-US"/>
          </a:p>
        </p:txBody>
      </p:sp>
      <p:sp>
        <p:nvSpPr>
          <p:cNvPr id="8" name="Subtitle 2">
            <a:extLst>
              <a:ext uri="{FF2B5EF4-FFF2-40B4-BE49-F238E27FC236}">
                <a16:creationId xmlns:a16="http://schemas.microsoft.com/office/drawing/2014/main" id="{FBCCE14E-41D0-4724-8BEE-275F8EAD039D}"/>
              </a:ext>
            </a:extLst>
          </p:cNvPr>
          <p:cNvSpPr>
            <a:spLocks noGrp="1"/>
          </p:cNvSpPr>
          <p:nvPr>
            <p:ph type="subTitle" idx="1"/>
          </p:nvPr>
        </p:nvSpPr>
        <p:spPr>
          <a:xfrm>
            <a:off x="554038" y="3659188"/>
            <a:ext cx="2514600" cy="492125"/>
          </a:xfrm>
        </p:spPr>
        <p:txBody>
          <a:bodyPr/>
          <a:lstStyle/>
          <a:p>
            <a:r>
              <a:rPr lang="en-US" b="1" cap="small" dirty="0"/>
              <a:t>Azure virtual machines</a:t>
            </a:r>
          </a:p>
          <a:p>
            <a:endParaRPr lang="en-US" dirty="0"/>
          </a:p>
        </p:txBody>
      </p:sp>
      <p:sp>
        <p:nvSpPr>
          <p:cNvPr id="7" name="Rectangle 6">
            <a:extLst>
              <a:ext uri="{FF2B5EF4-FFF2-40B4-BE49-F238E27FC236}">
                <a16:creationId xmlns:a16="http://schemas.microsoft.com/office/drawing/2014/main" id="{57F307E5-92D2-4F0A-BC2C-EE240F973AB7}"/>
              </a:ext>
            </a:extLst>
          </p:cNvPr>
          <p:cNvSpPr/>
          <p:nvPr/>
        </p:nvSpPr>
        <p:spPr>
          <a:xfrm>
            <a:off x="3679397" y="1142819"/>
            <a:ext cx="7960916" cy="6463308"/>
          </a:xfrm>
          <a:prstGeom prst="rect">
            <a:avLst/>
          </a:prstGeom>
        </p:spPr>
        <p:txBody>
          <a:bodyPr wrap="square">
            <a:spAutoFit/>
          </a:bodyPr>
          <a:lstStyle/>
          <a:p>
            <a:r>
              <a:rPr lang="en-US" dirty="0"/>
              <a:t>Azure offers another feature for VMs called </a:t>
            </a:r>
            <a:r>
              <a:rPr lang="en-US" i="1" dirty="0"/>
              <a:t>scale sets</a:t>
            </a:r>
            <a:r>
              <a:rPr lang="en-US" dirty="0"/>
              <a:t> that solves the  problems of Availability sets nicely.</a:t>
            </a:r>
          </a:p>
          <a:p>
            <a:r>
              <a:rPr lang="en-US" dirty="0"/>
              <a:t>When you create a scale set, you tell Azure what operating system you want to run and then you tell Azure how many VMs you want in your scale set. You have many other options such as creating a load balancer or gateway and so forth. Azure will create as many VMs as you specified (up to 1,000) in one easy step.</a:t>
            </a:r>
          </a:p>
          <a:p>
            <a:r>
              <a:rPr lang="en-US" dirty="0"/>
              <a:t>Scale sets are deployed in availability sets automatically, so you automatically benefit from multiple fault domains and update domains. Unlike VMs in an availability set, however, VMs in a scale set are also compatible with availability zones, so you are protected from problems in an Azure datacenter.</a:t>
            </a:r>
          </a:p>
          <a:p>
            <a:r>
              <a:rPr lang="en-US" dirty="0"/>
              <a:t>You can also scale a scale set in a situation where you need more or fewer VMs. You might start with only one VM in a scale set, but as load on that VM increases, you might want to automatically add additional VMs. Scale sets provide that functionality by using Azure’s auto-scale feature. </a:t>
            </a:r>
            <a:r>
              <a:rPr lang="en-US" b="1" dirty="0"/>
              <a:t>You define scaling rules that use metrics like CPU, disk usage, network usage, and so forth. You can configure when Azure should add additional instances and when it should scale back and deallocate instances. </a:t>
            </a:r>
            <a:r>
              <a:rPr lang="en-US" dirty="0"/>
              <a:t>This is a great way to ensure availability while reducing costs by taking advantage of the elasticity that auto-scale provides.</a:t>
            </a:r>
          </a:p>
          <a:p>
            <a:endParaRPr lang="en-US" dirty="0"/>
          </a:p>
          <a:p>
            <a:endParaRPr lang="en-US" dirty="0"/>
          </a:p>
        </p:txBody>
      </p:sp>
      <p:sp>
        <p:nvSpPr>
          <p:cNvPr id="11" name="Subtitle 2">
            <a:extLst>
              <a:ext uri="{FF2B5EF4-FFF2-40B4-BE49-F238E27FC236}">
                <a16:creationId xmlns:a16="http://schemas.microsoft.com/office/drawing/2014/main" id="{F3766739-9D83-41FA-8BC3-2017C8ADB90C}"/>
              </a:ext>
            </a:extLst>
          </p:cNvPr>
          <p:cNvSpPr txBox="1">
            <a:spLocks/>
          </p:cNvSpPr>
          <p:nvPr/>
        </p:nvSpPr>
        <p:spPr>
          <a:xfrm>
            <a:off x="554038" y="3659188"/>
            <a:ext cx="2514600" cy="892552"/>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600" b="0" kern="1200">
                <a:solidFill>
                  <a:schemeClr val="tx1"/>
                </a:solidFill>
                <a:latin typeface="+mn-lt"/>
                <a:ea typeface="+mn-ea"/>
                <a:cs typeface="Arial" panose="020B0604020202020204" pitchFamily="34" charset="0"/>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kern="1200">
                <a:solidFill>
                  <a:schemeClr val="tx1"/>
                </a:solidFill>
                <a:latin typeface="+mn-lt"/>
                <a:ea typeface="+mn-ea"/>
                <a:cs typeface="Arial" panose="020B0604020202020204" pitchFamily="34" charset="0"/>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kern="1200">
                <a:solidFill>
                  <a:schemeClr val="tx1"/>
                </a:solidFill>
                <a:latin typeface="+mn-lt"/>
                <a:ea typeface="+mn-ea"/>
                <a:cs typeface="Arial" panose="020B0604020202020204" pitchFamily="34" charset="0"/>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kern="1200">
                <a:solidFill>
                  <a:schemeClr val="tx1"/>
                </a:solidFill>
                <a:latin typeface="+mn-lt"/>
                <a:ea typeface="+mn-ea"/>
                <a:cs typeface="Arial" panose="020B0604020202020204" pitchFamily="34" charset="0"/>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r>
              <a:rPr lang="en-US" b="1" cap="small" dirty="0"/>
              <a:t>Azure virtual machines</a:t>
            </a:r>
          </a:p>
          <a:p>
            <a:r>
              <a:rPr lang="en-US" b="1" cap="small" dirty="0"/>
              <a:t>- Scale Sets</a:t>
            </a:r>
          </a:p>
          <a:p>
            <a:endParaRPr lang="en-US" dirty="0"/>
          </a:p>
        </p:txBody>
      </p:sp>
    </p:spTree>
    <p:extLst>
      <p:ext uri="{BB962C8B-B14F-4D97-AF65-F5344CB8AC3E}">
        <p14:creationId xmlns:p14="http://schemas.microsoft.com/office/powerpoint/2010/main" val="2746743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ED99AA6-854B-468A-A4C4-096F01CCF940}"/>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9576" name="think-cell Slide" r:id="rId6" imgW="592" imgH="595" progId="TCLayout.ActiveDocument.1">
                  <p:embed/>
                </p:oleObj>
              </mc:Choice>
              <mc:Fallback>
                <p:oleObj name="think-cell Slide" r:id="rId6" imgW="592" imgH="595" progId="TCLayout.ActiveDocument.1">
                  <p:embed/>
                  <p:pic>
                    <p:nvPicPr>
                      <p:cNvPr id="7" name="Object 6" hidden="1">
                        <a:extLst>
                          <a:ext uri="{FF2B5EF4-FFF2-40B4-BE49-F238E27FC236}">
                            <a16:creationId xmlns:a16="http://schemas.microsoft.com/office/drawing/2014/main" id="{FED99AA6-854B-468A-A4C4-096F01CCF94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5D9CDB02-3E77-4911-A318-2F63FC5B7F3E}"/>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3" name="Subtitle 2">
            <a:extLst>
              <a:ext uri="{FF2B5EF4-FFF2-40B4-BE49-F238E27FC236}">
                <a16:creationId xmlns:a16="http://schemas.microsoft.com/office/drawing/2014/main" id="{75756500-2A65-4718-B927-C2947D2767D6}"/>
              </a:ext>
            </a:extLst>
          </p:cNvPr>
          <p:cNvSpPr>
            <a:spLocks noGrp="1"/>
          </p:cNvSpPr>
          <p:nvPr>
            <p:ph type="subTitle" idx="1"/>
          </p:nvPr>
        </p:nvSpPr>
        <p:spPr>
          <a:xfrm>
            <a:off x="554736" y="3659644"/>
            <a:ext cx="2514600" cy="246221"/>
          </a:xfrm>
        </p:spPr>
        <p:txBody>
          <a:bodyPr/>
          <a:lstStyle/>
          <a:p>
            <a:r>
              <a:rPr lang="en-US" b="1" dirty="0"/>
              <a:t>Containers</a:t>
            </a:r>
          </a:p>
        </p:txBody>
      </p:sp>
      <p:sp>
        <p:nvSpPr>
          <p:cNvPr id="4" name="Text Placeholder 3">
            <a:extLst>
              <a:ext uri="{FF2B5EF4-FFF2-40B4-BE49-F238E27FC236}">
                <a16:creationId xmlns:a16="http://schemas.microsoft.com/office/drawing/2014/main" id="{CF628526-1FA6-4C0E-84A8-4DE6F2FF8AB8}"/>
              </a:ext>
            </a:extLst>
          </p:cNvPr>
          <p:cNvSpPr>
            <a:spLocks noGrp="1"/>
          </p:cNvSpPr>
          <p:nvPr>
            <p:ph type="body" sz="quarter" idx="17"/>
          </p:nvPr>
        </p:nvSpPr>
        <p:spPr/>
        <p:txBody>
          <a:bodyPr/>
          <a:lstStyle/>
          <a:p>
            <a:endParaRPr lang="en-US"/>
          </a:p>
        </p:txBody>
      </p:sp>
      <p:sp>
        <p:nvSpPr>
          <p:cNvPr id="5" name="Title 1">
            <a:extLst>
              <a:ext uri="{FF2B5EF4-FFF2-40B4-BE49-F238E27FC236}">
                <a16:creationId xmlns:a16="http://schemas.microsoft.com/office/drawing/2014/main" id="{B82903AA-02C2-4985-BE47-78924C9B4144}"/>
              </a:ext>
            </a:extLst>
          </p:cNvPr>
          <p:cNvSpPr>
            <a:spLocks noGrp="1"/>
          </p:cNvSpPr>
          <p:nvPr>
            <p:ph type="title"/>
          </p:nvPr>
        </p:nvSpPr>
        <p:spPr>
          <a:xfrm>
            <a:off x="554038" y="2744788"/>
            <a:ext cx="2514600" cy="768350"/>
          </a:xfrm>
        </p:spPr>
        <p:txBody>
          <a:bodyPr/>
          <a:lstStyle/>
          <a:p>
            <a:r>
              <a:rPr lang="en-US" dirty="0"/>
              <a:t>Azure Compute products</a:t>
            </a:r>
          </a:p>
        </p:txBody>
      </p:sp>
      <p:sp>
        <p:nvSpPr>
          <p:cNvPr id="8" name="Rectangle 7">
            <a:extLst>
              <a:ext uri="{FF2B5EF4-FFF2-40B4-BE49-F238E27FC236}">
                <a16:creationId xmlns:a16="http://schemas.microsoft.com/office/drawing/2014/main" id="{7EA5A1A2-789B-412E-81B1-0ED8820C7C28}"/>
              </a:ext>
            </a:extLst>
          </p:cNvPr>
          <p:cNvSpPr/>
          <p:nvPr/>
        </p:nvSpPr>
        <p:spPr>
          <a:xfrm>
            <a:off x="3673642" y="1390925"/>
            <a:ext cx="7966670" cy="3416320"/>
          </a:xfrm>
          <a:prstGeom prst="rect">
            <a:avLst/>
          </a:prstGeom>
        </p:spPr>
        <p:txBody>
          <a:bodyPr wrap="square">
            <a:spAutoFit/>
          </a:bodyPr>
          <a:lstStyle/>
          <a:p>
            <a:r>
              <a:rPr lang="en-US" dirty="0">
                <a:solidFill>
                  <a:srgbClr val="000000"/>
                </a:solidFill>
                <a:latin typeface="inherit"/>
                <a:ea typeface="Times New Roman" panose="02020603050405020304" pitchFamily="18" charset="0"/>
                <a:cs typeface="Times New Roman" panose="02020603050405020304" pitchFamily="18" charset="0"/>
              </a:rPr>
              <a:t>One of the most complex aspects of moving to the cloud is dealing with the complexities of moving to a new environment. To help with this problem and to make it easier to shift applications into new environments, the concept of </a:t>
            </a:r>
            <a:r>
              <a:rPr lang="en-US" i="1" dirty="0">
                <a:solidFill>
                  <a:srgbClr val="000000"/>
                </a:solidFill>
                <a:latin typeface="inherit"/>
                <a:ea typeface="Times New Roman" panose="02020603050405020304" pitchFamily="18" charset="0"/>
                <a:cs typeface="Times New Roman" panose="02020603050405020304" pitchFamily="18" charset="0"/>
              </a:rPr>
              <a:t>containers</a:t>
            </a:r>
            <a:r>
              <a:rPr lang="en-US" dirty="0">
                <a:solidFill>
                  <a:srgbClr val="000000"/>
                </a:solidFill>
                <a:latin typeface="inherit"/>
                <a:ea typeface="Times New Roman" panose="02020603050405020304" pitchFamily="18" charset="0"/>
                <a:cs typeface="Times New Roman" panose="02020603050405020304" pitchFamily="18" charset="0"/>
              </a:rPr>
              <a:t> was invented.</a:t>
            </a:r>
          </a:p>
          <a:p>
            <a:r>
              <a:rPr lang="en-US" dirty="0"/>
              <a:t>In order to run an application in a container, a computer needs to have a container runtime installed on it. The most popular container runtime is Docker, a runtime developed and maintained by a company called Docker Inc. Docker not only knows how to run applications in containers, but it also enforces certain conditions to ensure a secure environment.</a:t>
            </a:r>
          </a:p>
          <a:p>
            <a:r>
              <a:rPr lang="en-US" dirty="0"/>
              <a:t>Each container operates within an isolated environment. It has its own network, its own storage, and so on. </a:t>
            </a:r>
          </a:p>
          <a:p>
            <a:endParaRPr lang="en-US" dirty="0"/>
          </a:p>
        </p:txBody>
      </p:sp>
    </p:spTree>
    <p:extLst>
      <p:ext uri="{BB962C8B-B14F-4D97-AF65-F5344CB8AC3E}">
        <p14:creationId xmlns:p14="http://schemas.microsoft.com/office/powerpoint/2010/main" val="2140031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933C704-A587-42BF-9179-A205EB15B8C8}"/>
              </a:ext>
            </a:extLst>
          </p:cNvPr>
          <p:cNvGraphicFramePr>
            <a:graphicFrameLocks noChangeAspect="1"/>
          </p:cNvGraphicFramePr>
          <p:nvPr>
            <p:custDataLst>
              <p:tags r:id="rId2"/>
            </p:custDataLst>
            <p:extLst>
              <p:ext uri="{D42A27DB-BD31-4B8C-83A1-F6EECF244321}">
                <p14:modId xmlns:p14="http://schemas.microsoft.com/office/powerpoint/2010/main" val="29226773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770" name="think-cell Slide" r:id="rId7" imgW="572" imgH="588" progId="TCLayout.ActiveDocument.1">
                  <p:embed/>
                </p:oleObj>
              </mc:Choice>
              <mc:Fallback>
                <p:oleObj name="think-cell Slide" r:id="rId7" imgW="572" imgH="588" progId="TCLayout.ActiveDocument.1">
                  <p:embed/>
                  <p:pic>
                    <p:nvPicPr>
                      <p:cNvPr id="3" name="Object 2" hidden="1">
                        <a:extLst>
                          <a:ext uri="{FF2B5EF4-FFF2-40B4-BE49-F238E27FC236}">
                            <a16:creationId xmlns:a16="http://schemas.microsoft.com/office/drawing/2014/main" id="{B933C704-A587-42BF-9179-A205EB15B8C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7" name="Rectangle 1" hidden="1">
            <a:extLst>
              <a:ext uri="{FF2B5EF4-FFF2-40B4-BE49-F238E27FC236}">
                <a16:creationId xmlns:a16="http://schemas.microsoft.com/office/drawing/2014/main" id="{650B6BA7-A54D-4342-967F-2A7950E39DDE}"/>
              </a:ext>
            </a:extLst>
          </p:cNvPr>
          <p:cNvSpPr/>
          <p:nvPr>
            <p:custDataLst>
              <p:tags r:id="rId3"/>
            </p:custDataLst>
          </p:nvPr>
        </p:nvSpPr>
        <p:spPr>
          <a:xfrm>
            <a:off x="0" y="0"/>
            <a:ext cx="158750" cy="158750"/>
          </a:xfrm>
          <a:prstGeom prst="rect">
            <a:avLst/>
          </a:prstGeom>
          <a:solidFill>
            <a:srgbClr val="051C2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2. Slide Title">
            <a:extLst>
              <a:ext uri="{FF2B5EF4-FFF2-40B4-BE49-F238E27FC236}">
                <a16:creationId xmlns:a16="http://schemas.microsoft.com/office/drawing/2014/main" id="{1F34EFAA-D773-4AF0-9C5B-7F41A04401A2}"/>
              </a:ext>
            </a:extLst>
          </p:cNvPr>
          <p:cNvSpPr>
            <a:spLocks noGrp="1"/>
          </p:cNvSpPr>
          <p:nvPr>
            <p:ph type="title"/>
            <p:custDataLst>
              <p:tags r:id="rId4"/>
            </p:custDataLst>
          </p:nvPr>
        </p:nvSpPr>
        <p:spPr/>
        <p:txBody>
          <a:bodyPr/>
          <a:lstStyle/>
          <a:p>
            <a:r>
              <a:rPr lang="en-US" dirty="0"/>
              <a:t>Executive summary</a:t>
            </a:r>
          </a:p>
        </p:txBody>
      </p:sp>
      <p:sp>
        <p:nvSpPr>
          <p:cNvPr id="24" name="TextBox 23">
            <a:extLst>
              <a:ext uri="{FF2B5EF4-FFF2-40B4-BE49-F238E27FC236}">
                <a16:creationId xmlns:a16="http://schemas.microsoft.com/office/drawing/2014/main" id="{8DECD35A-9941-4B3C-B1E4-74F1F7D4B47F}"/>
              </a:ext>
            </a:extLst>
          </p:cNvPr>
          <p:cNvSpPr txBox="1"/>
          <p:nvPr/>
        </p:nvSpPr>
        <p:spPr>
          <a:xfrm>
            <a:off x="554736" y="1614352"/>
            <a:ext cx="3295369" cy="557348"/>
          </a:xfrm>
          <a:prstGeom prst="rect">
            <a:avLst/>
          </a:prstGeom>
        </p:spPr>
        <p:txBody>
          <a:bodyPr lIns="0" tIns="0" rIns="0" bIns="0" anchor="b" anchorCtr="0"/>
          <a:lstStyle>
            <a:defPPr>
              <a:defRPr lang="en-US"/>
            </a:defPPr>
            <a:lvl1pPr indent="0">
              <a:lnSpc>
                <a:spcPct val="100000"/>
              </a:lnSpc>
              <a:spcBef>
                <a:spcPts val="300"/>
              </a:spcBef>
              <a:spcAft>
                <a:spcPts val="300"/>
              </a:spcAft>
              <a:buFont typeface="Segoe UI" panose="020B0502040204020203" pitchFamily="34" charset="0"/>
              <a:buChar char="​"/>
              <a:defRPr b="1">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dirty="0"/>
              <a:t>Azure compute</a:t>
            </a:r>
          </a:p>
        </p:txBody>
      </p:sp>
      <p:sp>
        <p:nvSpPr>
          <p:cNvPr id="25" name="TextBox 24">
            <a:extLst>
              <a:ext uri="{FF2B5EF4-FFF2-40B4-BE49-F238E27FC236}">
                <a16:creationId xmlns:a16="http://schemas.microsoft.com/office/drawing/2014/main" id="{7AF3AF11-24F1-4947-8C6E-05E5CEA8234A}"/>
              </a:ext>
            </a:extLst>
          </p:cNvPr>
          <p:cNvSpPr txBox="1"/>
          <p:nvPr/>
        </p:nvSpPr>
        <p:spPr>
          <a:xfrm>
            <a:off x="3351193" y="1586283"/>
            <a:ext cx="2617033" cy="557348"/>
          </a:xfrm>
          <a:prstGeom prst="rect">
            <a:avLst/>
          </a:prstGeom>
        </p:spPr>
        <p:txBody>
          <a:bodyPr lIns="0" tIns="0" rIns="0" bIns="0" anchor="b" anchorCtr="0"/>
          <a:lstStyle>
            <a:defPPr>
              <a:defRPr lang="en-US"/>
            </a:defPPr>
            <a:lvl1pPr indent="0">
              <a:lnSpc>
                <a:spcPct val="100000"/>
              </a:lnSpc>
              <a:spcBef>
                <a:spcPts val="300"/>
              </a:spcBef>
              <a:spcAft>
                <a:spcPts val="300"/>
              </a:spcAft>
              <a:buFont typeface="Segoe UI" panose="020B0502040204020203" pitchFamily="34" charset="0"/>
              <a:buChar char="​"/>
              <a:defRPr b="1">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dirty="0"/>
              <a:t>Azure networking</a:t>
            </a:r>
          </a:p>
        </p:txBody>
      </p:sp>
      <p:sp>
        <p:nvSpPr>
          <p:cNvPr id="26" name="TextBox 25">
            <a:extLst>
              <a:ext uri="{FF2B5EF4-FFF2-40B4-BE49-F238E27FC236}">
                <a16:creationId xmlns:a16="http://schemas.microsoft.com/office/drawing/2014/main" id="{6D297506-FE91-41BD-A03A-A3DD413D849F}"/>
              </a:ext>
            </a:extLst>
          </p:cNvPr>
          <p:cNvSpPr txBox="1"/>
          <p:nvPr/>
        </p:nvSpPr>
        <p:spPr>
          <a:xfrm>
            <a:off x="6252099" y="1561976"/>
            <a:ext cx="2617033" cy="557348"/>
          </a:xfrm>
          <a:prstGeom prst="rect">
            <a:avLst/>
          </a:prstGeom>
        </p:spPr>
        <p:txBody>
          <a:bodyPr lIns="0" tIns="0" rIns="0" bIns="0" anchor="b" anchorCtr="0"/>
          <a:lstStyle>
            <a:defPPr>
              <a:defRPr lang="en-US"/>
            </a:defPPr>
            <a:lvl1pPr indent="0">
              <a:lnSpc>
                <a:spcPct val="100000"/>
              </a:lnSpc>
              <a:spcBef>
                <a:spcPts val="300"/>
              </a:spcBef>
              <a:spcAft>
                <a:spcPts val="300"/>
              </a:spcAft>
              <a:buFont typeface="Segoe UI" panose="020B0502040204020203" pitchFamily="34" charset="0"/>
              <a:buChar char="​"/>
              <a:defRPr b="1">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a:t>Azure storage</a:t>
            </a:r>
            <a:endParaRPr lang="en-US" dirty="0"/>
          </a:p>
        </p:txBody>
      </p:sp>
      <p:sp>
        <p:nvSpPr>
          <p:cNvPr id="11" name="Text Placeholder 2">
            <a:extLst>
              <a:ext uri="{FF2B5EF4-FFF2-40B4-BE49-F238E27FC236}">
                <a16:creationId xmlns:a16="http://schemas.microsoft.com/office/drawing/2014/main" id="{52EB97F6-0AB7-4ACF-B77D-F45D737725D7}"/>
              </a:ext>
            </a:extLst>
          </p:cNvPr>
          <p:cNvSpPr txBox="1">
            <a:spLocks/>
          </p:cNvSpPr>
          <p:nvPr/>
        </p:nvSpPr>
        <p:spPr>
          <a:xfrm>
            <a:off x="559304" y="2263937"/>
            <a:ext cx="2488501" cy="3909650"/>
          </a:xfrm>
          <a:prstGeom prst="rect">
            <a:avLst/>
          </a:prstGeom>
        </p:spPr>
        <p:txBody>
          <a:bodyPr lIns="0" tIns="0" rIns="0" bIns="0"/>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dirty="0"/>
              <a:t>This refers to the resources that provide computing power to run your applications. Azure offers both IaaS and PaaS compute products.</a:t>
            </a:r>
          </a:p>
        </p:txBody>
      </p:sp>
      <p:sp>
        <p:nvSpPr>
          <p:cNvPr id="12" name="Text Placeholder 2">
            <a:extLst>
              <a:ext uri="{FF2B5EF4-FFF2-40B4-BE49-F238E27FC236}">
                <a16:creationId xmlns:a16="http://schemas.microsoft.com/office/drawing/2014/main" id="{257B51B5-2270-4EAD-ABCC-359B6307BA2D}"/>
              </a:ext>
            </a:extLst>
          </p:cNvPr>
          <p:cNvSpPr txBox="1">
            <a:spLocks/>
          </p:cNvSpPr>
          <p:nvPr/>
        </p:nvSpPr>
        <p:spPr>
          <a:xfrm>
            <a:off x="3356525" y="2235868"/>
            <a:ext cx="2617033" cy="3909650"/>
          </a:xfrm>
          <a:prstGeom prst="rect">
            <a:avLst/>
          </a:prstGeom>
        </p:spPr>
        <p:txBody>
          <a:bodyPr lIns="0" tIns="0" rIns="0" bIns="0"/>
          <a:lstStyle>
            <a:defPPr>
              <a:defRPr lang="en-US"/>
            </a:defPPr>
            <a:lvl1pPr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dirty="0"/>
              <a:t>These products provide connectivity between Azure resources, and to and from the Internet or your on-premises resources.</a:t>
            </a:r>
          </a:p>
        </p:txBody>
      </p:sp>
      <p:sp>
        <p:nvSpPr>
          <p:cNvPr id="13" name="Text Placeholder 2">
            <a:extLst>
              <a:ext uri="{FF2B5EF4-FFF2-40B4-BE49-F238E27FC236}">
                <a16:creationId xmlns:a16="http://schemas.microsoft.com/office/drawing/2014/main" id="{5AB71C62-885C-4ECC-8D3C-61F68C7075C1}"/>
              </a:ext>
            </a:extLst>
          </p:cNvPr>
          <p:cNvSpPr txBox="1">
            <a:spLocks/>
          </p:cNvSpPr>
          <p:nvPr/>
        </p:nvSpPr>
        <p:spPr>
          <a:xfrm>
            <a:off x="6258195" y="2211561"/>
            <a:ext cx="2617033" cy="3909650"/>
          </a:xfrm>
          <a:prstGeom prst="rect">
            <a:avLst/>
          </a:prstGeom>
        </p:spPr>
        <p:txBody>
          <a:bodyPr lIns="0" tIns="0" rIns="0" bIns="0"/>
          <a:lstStyle>
            <a:defPPr>
              <a:defRPr lang="en-US"/>
            </a:defPPr>
            <a:lvl1pPr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dirty="0"/>
              <a:t>These products give you secure and reliable cloud storage for your data..</a:t>
            </a:r>
          </a:p>
          <a:p>
            <a:endParaRPr lang="en-US" dirty="0"/>
          </a:p>
          <a:p>
            <a:endParaRPr lang="en-US" dirty="0"/>
          </a:p>
        </p:txBody>
      </p:sp>
      <p:sp>
        <p:nvSpPr>
          <p:cNvPr id="14" name="5. Source">
            <a:extLst>
              <a:ext uri="{FF2B5EF4-FFF2-40B4-BE49-F238E27FC236}">
                <a16:creationId xmlns:a16="http://schemas.microsoft.com/office/drawing/2014/main" id="{2759B773-38D8-41C8-BEAB-410DD722955B}"/>
              </a:ext>
            </a:extLst>
          </p:cNvPr>
          <p:cNvSpPr txBox="1"/>
          <p:nvPr>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Rectangle 3">
            <a:extLst>
              <a:ext uri="{FF2B5EF4-FFF2-40B4-BE49-F238E27FC236}">
                <a16:creationId xmlns:a16="http://schemas.microsoft.com/office/drawing/2014/main" id="{B6018659-D4EC-448E-9265-EE51BF75B4BA}"/>
              </a:ext>
            </a:extLst>
          </p:cNvPr>
          <p:cNvSpPr/>
          <p:nvPr/>
        </p:nvSpPr>
        <p:spPr>
          <a:xfrm>
            <a:off x="467935" y="1337449"/>
            <a:ext cx="4813882" cy="369332"/>
          </a:xfrm>
          <a:prstGeom prst="rect">
            <a:avLst/>
          </a:prstGeom>
        </p:spPr>
        <p:txBody>
          <a:bodyPr wrap="none">
            <a:spAutoFit/>
          </a:bodyPr>
          <a:lstStyle/>
          <a:p>
            <a:r>
              <a:rPr lang="en-US" b="1" dirty="0">
                <a:solidFill>
                  <a:srgbClr val="000000"/>
                </a:solidFill>
                <a:latin typeface="inherit"/>
                <a:ea typeface="Times New Roman" panose="02020603050405020304" pitchFamily="18" charset="0"/>
                <a:cs typeface="Times New Roman" panose="02020603050405020304" pitchFamily="18" charset="0"/>
              </a:rPr>
              <a:t>The core Azure products in 4 different categories</a:t>
            </a:r>
            <a:endParaRPr lang="en-US" b="1" dirty="0"/>
          </a:p>
        </p:txBody>
      </p:sp>
      <p:sp>
        <p:nvSpPr>
          <p:cNvPr id="15" name="TextBox 14">
            <a:extLst>
              <a:ext uri="{FF2B5EF4-FFF2-40B4-BE49-F238E27FC236}">
                <a16:creationId xmlns:a16="http://schemas.microsoft.com/office/drawing/2014/main" id="{C5BF7624-5664-4DAC-AF10-5BCF68CB9B03}"/>
              </a:ext>
            </a:extLst>
          </p:cNvPr>
          <p:cNvSpPr txBox="1"/>
          <p:nvPr/>
        </p:nvSpPr>
        <p:spPr>
          <a:xfrm>
            <a:off x="8960501" y="1561976"/>
            <a:ext cx="2617033" cy="557348"/>
          </a:xfrm>
          <a:prstGeom prst="rect">
            <a:avLst/>
          </a:prstGeom>
        </p:spPr>
        <p:txBody>
          <a:bodyPr lIns="0" tIns="0" rIns="0" bIns="0" anchor="b" anchorCtr="0"/>
          <a:lstStyle>
            <a:defPPr>
              <a:defRPr lang="en-US"/>
            </a:defPPr>
            <a:lvl1pPr indent="0">
              <a:lnSpc>
                <a:spcPct val="100000"/>
              </a:lnSpc>
              <a:spcBef>
                <a:spcPts val="300"/>
              </a:spcBef>
              <a:spcAft>
                <a:spcPts val="300"/>
              </a:spcAft>
              <a:buFont typeface="Segoe UI" panose="020B0502040204020203" pitchFamily="34" charset="0"/>
              <a:buChar char="​"/>
              <a:defRPr b="1">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dirty="0"/>
              <a:t>Azure database</a:t>
            </a:r>
          </a:p>
        </p:txBody>
      </p:sp>
      <p:sp>
        <p:nvSpPr>
          <p:cNvPr id="16" name="Text Placeholder 2">
            <a:extLst>
              <a:ext uri="{FF2B5EF4-FFF2-40B4-BE49-F238E27FC236}">
                <a16:creationId xmlns:a16="http://schemas.microsoft.com/office/drawing/2014/main" id="{9253CC64-D3F3-4A6F-BC3E-369AF5D76115}"/>
              </a:ext>
            </a:extLst>
          </p:cNvPr>
          <p:cNvSpPr txBox="1">
            <a:spLocks/>
          </p:cNvSpPr>
          <p:nvPr/>
        </p:nvSpPr>
        <p:spPr>
          <a:xfrm>
            <a:off x="8966597" y="2211561"/>
            <a:ext cx="2617033" cy="3909650"/>
          </a:xfrm>
          <a:prstGeom prst="rect">
            <a:avLst/>
          </a:prstGeom>
        </p:spPr>
        <p:txBody>
          <a:bodyPr lIns="0" tIns="0" rIns="0" bIns="0"/>
          <a:lstStyle>
            <a:defPPr>
              <a:defRPr lang="en-US"/>
            </a:defPPr>
            <a:lvl1pPr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dirty="0"/>
              <a:t>These products provide highly-scalable solutions for hosting databases of many varieties.</a:t>
            </a:r>
          </a:p>
          <a:p>
            <a:endParaRPr lang="en-US" dirty="0"/>
          </a:p>
        </p:txBody>
      </p:sp>
    </p:spTree>
    <p:extLst>
      <p:ext uri="{BB962C8B-B14F-4D97-AF65-F5344CB8AC3E}">
        <p14:creationId xmlns:p14="http://schemas.microsoft.com/office/powerpoint/2010/main" val="22813038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ED99AA6-854B-468A-A4C4-096F01CCF940}"/>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0601" name="think-cell Slide" r:id="rId6" imgW="592" imgH="595" progId="TCLayout.ActiveDocument.1">
                  <p:embed/>
                </p:oleObj>
              </mc:Choice>
              <mc:Fallback>
                <p:oleObj name="think-cell Slide" r:id="rId6" imgW="592" imgH="595" progId="TCLayout.ActiveDocument.1">
                  <p:embed/>
                  <p:pic>
                    <p:nvPicPr>
                      <p:cNvPr id="7" name="Object 6" hidden="1">
                        <a:extLst>
                          <a:ext uri="{FF2B5EF4-FFF2-40B4-BE49-F238E27FC236}">
                            <a16:creationId xmlns:a16="http://schemas.microsoft.com/office/drawing/2014/main" id="{FED99AA6-854B-468A-A4C4-096F01CCF94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5D9CDB02-3E77-4911-A318-2F63FC5B7F3E}"/>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3" name="Subtitle 2">
            <a:extLst>
              <a:ext uri="{FF2B5EF4-FFF2-40B4-BE49-F238E27FC236}">
                <a16:creationId xmlns:a16="http://schemas.microsoft.com/office/drawing/2014/main" id="{75756500-2A65-4718-B927-C2947D2767D6}"/>
              </a:ext>
            </a:extLst>
          </p:cNvPr>
          <p:cNvSpPr>
            <a:spLocks noGrp="1"/>
          </p:cNvSpPr>
          <p:nvPr>
            <p:ph type="subTitle" idx="1"/>
          </p:nvPr>
        </p:nvSpPr>
        <p:spPr>
          <a:xfrm>
            <a:off x="554736" y="3659644"/>
            <a:ext cx="2514600" cy="246221"/>
          </a:xfrm>
        </p:spPr>
        <p:txBody>
          <a:bodyPr/>
          <a:lstStyle/>
          <a:p>
            <a:r>
              <a:rPr lang="en-US" b="1" dirty="0"/>
              <a:t>Containers</a:t>
            </a:r>
          </a:p>
        </p:txBody>
      </p:sp>
      <p:sp>
        <p:nvSpPr>
          <p:cNvPr id="4" name="Text Placeholder 3">
            <a:extLst>
              <a:ext uri="{FF2B5EF4-FFF2-40B4-BE49-F238E27FC236}">
                <a16:creationId xmlns:a16="http://schemas.microsoft.com/office/drawing/2014/main" id="{CF628526-1FA6-4C0E-84A8-4DE6F2FF8AB8}"/>
              </a:ext>
            </a:extLst>
          </p:cNvPr>
          <p:cNvSpPr>
            <a:spLocks noGrp="1"/>
          </p:cNvSpPr>
          <p:nvPr>
            <p:ph type="body" sz="quarter" idx="17"/>
          </p:nvPr>
        </p:nvSpPr>
        <p:spPr/>
        <p:txBody>
          <a:bodyPr/>
          <a:lstStyle/>
          <a:p>
            <a:endParaRPr lang="en-US"/>
          </a:p>
        </p:txBody>
      </p:sp>
      <p:sp>
        <p:nvSpPr>
          <p:cNvPr id="5" name="Title 1">
            <a:extLst>
              <a:ext uri="{FF2B5EF4-FFF2-40B4-BE49-F238E27FC236}">
                <a16:creationId xmlns:a16="http://schemas.microsoft.com/office/drawing/2014/main" id="{B82903AA-02C2-4985-BE47-78924C9B4144}"/>
              </a:ext>
            </a:extLst>
          </p:cNvPr>
          <p:cNvSpPr>
            <a:spLocks noGrp="1"/>
          </p:cNvSpPr>
          <p:nvPr>
            <p:ph type="title"/>
          </p:nvPr>
        </p:nvSpPr>
        <p:spPr>
          <a:xfrm>
            <a:off x="554038" y="2744788"/>
            <a:ext cx="2514600" cy="768350"/>
          </a:xfrm>
        </p:spPr>
        <p:txBody>
          <a:bodyPr/>
          <a:lstStyle/>
          <a:p>
            <a:r>
              <a:rPr lang="en-US" dirty="0"/>
              <a:t>Azure Compute products</a:t>
            </a:r>
          </a:p>
        </p:txBody>
      </p:sp>
      <p:sp>
        <p:nvSpPr>
          <p:cNvPr id="8" name="Rectangle 7">
            <a:extLst>
              <a:ext uri="{FF2B5EF4-FFF2-40B4-BE49-F238E27FC236}">
                <a16:creationId xmlns:a16="http://schemas.microsoft.com/office/drawing/2014/main" id="{7EA5A1A2-789B-412E-81B1-0ED8820C7C28}"/>
              </a:ext>
            </a:extLst>
          </p:cNvPr>
          <p:cNvSpPr/>
          <p:nvPr/>
        </p:nvSpPr>
        <p:spPr>
          <a:xfrm>
            <a:off x="3673642" y="1390925"/>
            <a:ext cx="7966670" cy="3970318"/>
          </a:xfrm>
          <a:prstGeom prst="rect">
            <a:avLst/>
          </a:prstGeom>
        </p:spPr>
        <p:txBody>
          <a:bodyPr wrap="square">
            <a:spAutoFit/>
          </a:bodyPr>
          <a:lstStyle/>
          <a:p>
            <a:r>
              <a:rPr lang="en-US" dirty="0"/>
              <a:t>Azure offers numerous technologies for hosting containers. </a:t>
            </a:r>
          </a:p>
          <a:p>
            <a:r>
              <a:rPr lang="en-US" b="1" dirty="0"/>
              <a:t>Azure Container Instances (ACI) </a:t>
            </a:r>
            <a:r>
              <a:rPr lang="en-US" dirty="0"/>
              <a:t>is a PaaS service that makes it easy to start a container with minimal configuration. You simply tell ACI where to find the image (using either a Docker tag or a URL to the image) and some basic configuration for the VM you want the container to run on.</a:t>
            </a:r>
          </a:p>
          <a:p>
            <a:r>
              <a:rPr lang="en-US" dirty="0"/>
              <a:t>Azure creates server resources as needed to run your container, but </a:t>
            </a:r>
            <a:r>
              <a:rPr lang="en-US" b="1" dirty="0"/>
              <a:t>you’re not paying for an underlying VM. Instead, you pay for the memory and CPU</a:t>
            </a:r>
            <a:r>
              <a:rPr lang="en-US" dirty="0"/>
              <a:t> that your container uses. </a:t>
            </a:r>
          </a:p>
          <a:p>
            <a:endParaRPr lang="en-US" dirty="0"/>
          </a:p>
          <a:p>
            <a:r>
              <a:rPr lang="en-US" dirty="0"/>
              <a:t>ACI is designed to </a:t>
            </a:r>
            <a:r>
              <a:rPr lang="en-US" b="1" dirty="0"/>
              <a:t>work with simple applications</a:t>
            </a:r>
            <a:r>
              <a:rPr lang="en-US" dirty="0"/>
              <a:t>. You can define a container group and run multiple containers within an ACI instance, but if you have an application that is used heavily by many people and that might need to take advantage of scaling, ACI isn’t a good choice for you. Instead, Azure’s Kubernetes Service (AKS) would be a better choice</a:t>
            </a:r>
          </a:p>
        </p:txBody>
      </p:sp>
    </p:spTree>
    <p:extLst>
      <p:ext uri="{BB962C8B-B14F-4D97-AF65-F5344CB8AC3E}">
        <p14:creationId xmlns:p14="http://schemas.microsoft.com/office/powerpoint/2010/main" val="573060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ED99AA6-854B-468A-A4C4-096F01CCF940}"/>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1628" name="think-cell Slide" r:id="rId6" imgW="592" imgH="595" progId="TCLayout.ActiveDocument.1">
                  <p:embed/>
                </p:oleObj>
              </mc:Choice>
              <mc:Fallback>
                <p:oleObj name="think-cell Slide" r:id="rId6" imgW="592" imgH="595" progId="TCLayout.ActiveDocument.1">
                  <p:embed/>
                  <p:pic>
                    <p:nvPicPr>
                      <p:cNvPr id="7" name="Object 6" hidden="1">
                        <a:extLst>
                          <a:ext uri="{FF2B5EF4-FFF2-40B4-BE49-F238E27FC236}">
                            <a16:creationId xmlns:a16="http://schemas.microsoft.com/office/drawing/2014/main" id="{FED99AA6-854B-468A-A4C4-096F01CCF94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5D9CDB02-3E77-4911-A318-2F63FC5B7F3E}"/>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3" name="Subtitle 2">
            <a:extLst>
              <a:ext uri="{FF2B5EF4-FFF2-40B4-BE49-F238E27FC236}">
                <a16:creationId xmlns:a16="http://schemas.microsoft.com/office/drawing/2014/main" id="{75756500-2A65-4718-B927-C2947D2767D6}"/>
              </a:ext>
            </a:extLst>
          </p:cNvPr>
          <p:cNvSpPr>
            <a:spLocks noGrp="1"/>
          </p:cNvSpPr>
          <p:nvPr>
            <p:ph type="subTitle" idx="1"/>
          </p:nvPr>
        </p:nvSpPr>
        <p:spPr>
          <a:xfrm>
            <a:off x="554736" y="3659644"/>
            <a:ext cx="2514600" cy="246221"/>
          </a:xfrm>
        </p:spPr>
        <p:txBody>
          <a:bodyPr/>
          <a:lstStyle/>
          <a:p>
            <a:r>
              <a:rPr lang="en-US" b="1" dirty="0"/>
              <a:t>Containers</a:t>
            </a:r>
          </a:p>
        </p:txBody>
      </p:sp>
      <p:sp>
        <p:nvSpPr>
          <p:cNvPr id="4" name="Text Placeholder 3">
            <a:extLst>
              <a:ext uri="{FF2B5EF4-FFF2-40B4-BE49-F238E27FC236}">
                <a16:creationId xmlns:a16="http://schemas.microsoft.com/office/drawing/2014/main" id="{CF628526-1FA6-4C0E-84A8-4DE6F2FF8AB8}"/>
              </a:ext>
            </a:extLst>
          </p:cNvPr>
          <p:cNvSpPr>
            <a:spLocks noGrp="1"/>
          </p:cNvSpPr>
          <p:nvPr>
            <p:ph type="body" sz="quarter" idx="17"/>
          </p:nvPr>
        </p:nvSpPr>
        <p:spPr/>
        <p:txBody>
          <a:bodyPr/>
          <a:lstStyle/>
          <a:p>
            <a:endParaRPr lang="en-US"/>
          </a:p>
        </p:txBody>
      </p:sp>
      <p:sp>
        <p:nvSpPr>
          <p:cNvPr id="5" name="Title 1">
            <a:extLst>
              <a:ext uri="{FF2B5EF4-FFF2-40B4-BE49-F238E27FC236}">
                <a16:creationId xmlns:a16="http://schemas.microsoft.com/office/drawing/2014/main" id="{B82903AA-02C2-4985-BE47-78924C9B4144}"/>
              </a:ext>
            </a:extLst>
          </p:cNvPr>
          <p:cNvSpPr>
            <a:spLocks noGrp="1"/>
          </p:cNvSpPr>
          <p:nvPr>
            <p:ph type="title"/>
          </p:nvPr>
        </p:nvSpPr>
        <p:spPr>
          <a:xfrm>
            <a:off x="554038" y="2744788"/>
            <a:ext cx="2514600" cy="768350"/>
          </a:xfrm>
        </p:spPr>
        <p:txBody>
          <a:bodyPr/>
          <a:lstStyle/>
          <a:p>
            <a:r>
              <a:rPr lang="en-US" dirty="0"/>
              <a:t>Azure Compute products</a:t>
            </a:r>
          </a:p>
        </p:txBody>
      </p:sp>
      <p:sp>
        <p:nvSpPr>
          <p:cNvPr id="8" name="Rectangle 7">
            <a:extLst>
              <a:ext uri="{FF2B5EF4-FFF2-40B4-BE49-F238E27FC236}">
                <a16:creationId xmlns:a16="http://schemas.microsoft.com/office/drawing/2014/main" id="{7EA5A1A2-789B-412E-81B1-0ED8820C7C28}"/>
              </a:ext>
            </a:extLst>
          </p:cNvPr>
          <p:cNvSpPr/>
          <p:nvPr/>
        </p:nvSpPr>
        <p:spPr>
          <a:xfrm>
            <a:off x="3670594" y="1382097"/>
            <a:ext cx="7966670" cy="5047536"/>
          </a:xfrm>
          <a:prstGeom prst="rect">
            <a:avLst/>
          </a:prstGeom>
        </p:spPr>
        <p:txBody>
          <a:bodyPr wrap="square">
            <a:spAutoFit/>
          </a:bodyPr>
          <a:lstStyle/>
          <a:p>
            <a:r>
              <a:rPr lang="en-US" sz="1600" b="1" dirty="0"/>
              <a:t>Kubernetes</a:t>
            </a:r>
            <a:r>
              <a:rPr lang="en-US" sz="1600" dirty="0"/>
              <a:t> is a container orchestration service. This means that it’s responsible for monitoring containers and ensuring that they’re always running. It can also scale to add additional containers when the needs require it to, and it can then scale back when the needs are reduced.</a:t>
            </a:r>
          </a:p>
          <a:p>
            <a:endParaRPr lang="en-US" sz="1600" dirty="0"/>
          </a:p>
          <a:p>
            <a:r>
              <a:rPr lang="en-US" sz="1600" dirty="0"/>
              <a:t>Kubernetes creates containers in </a:t>
            </a:r>
            <a:r>
              <a:rPr lang="en-US" sz="1600" b="1" dirty="0"/>
              <a:t>a </a:t>
            </a:r>
            <a:r>
              <a:rPr lang="en-US" sz="1600" b="1" i="1" dirty="0"/>
              <a:t>pod</a:t>
            </a:r>
            <a:r>
              <a:rPr lang="en-US" sz="1600" dirty="0"/>
              <a:t>. A pod is a group of related containers, and </a:t>
            </a:r>
            <a:r>
              <a:rPr lang="en-US" sz="1600" b="1" dirty="0"/>
              <a:t>containers within a pod are able to share resources</a:t>
            </a:r>
            <a:r>
              <a:rPr lang="en-US" sz="1600" dirty="0"/>
              <a:t>. This is one of the advantages to using Kubernetes, because it releases you from the resource-sharing restriction typically imposed in a multi-container environment. However, a container in one pod is not able to share resources with a container in another pod.</a:t>
            </a:r>
          </a:p>
          <a:p>
            <a:endParaRPr lang="en-US" sz="1600" dirty="0"/>
          </a:p>
          <a:p>
            <a:r>
              <a:rPr lang="en-US" sz="1600" b="1" dirty="0"/>
              <a:t>The computer that Kubernetes pods are running on is called a </a:t>
            </a:r>
            <a:r>
              <a:rPr lang="en-US" sz="1600" b="1" i="1" dirty="0"/>
              <a:t>node</a:t>
            </a:r>
            <a:r>
              <a:rPr lang="en-US" sz="1600" b="1" dirty="0"/>
              <a:t> or a </a:t>
            </a:r>
            <a:r>
              <a:rPr lang="en-US" sz="1600" b="1" i="1" dirty="0"/>
              <a:t>worker</a:t>
            </a:r>
            <a:r>
              <a:rPr lang="en-US" sz="1600" b="1" dirty="0"/>
              <a:t>.</a:t>
            </a:r>
            <a:r>
              <a:rPr lang="en-US" sz="1600" dirty="0"/>
              <a:t> </a:t>
            </a:r>
            <a:r>
              <a:rPr lang="en-US" sz="1600" b="1" dirty="0"/>
              <a:t>This computer must have a container runtime such as Docker running on it</a:t>
            </a:r>
            <a:r>
              <a:rPr lang="en-US" sz="1600" dirty="0"/>
              <a:t>. In addition to pods, the node also runs several services that are required for Kubernetes to manage the pods, and so on.</a:t>
            </a:r>
          </a:p>
          <a:p>
            <a:endParaRPr lang="en-US" sz="1600" dirty="0"/>
          </a:p>
          <a:p>
            <a:r>
              <a:rPr lang="en-US" sz="1600" dirty="0"/>
              <a:t>There will typically be multiple nodes within a Kubernetes instance, and they are all controlled by a master node called the </a:t>
            </a:r>
            <a:r>
              <a:rPr lang="en-US" sz="1600" b="1" dirty="0"/>
              <a:t>Kubernetes </a:t>
            </a:r>
            <a:r>
              <a:rPr lang="en-US" sz="1600" b="1" i="1" dirty="0"/>
              <a:t>master</a:t>
            </a:r>
            <a:r>
              <a:rPr lang="en-US" sz="1600" dirty="0"/>
              <a:t>. The entire environment of the master and all of its nodes is called a </a:t>
            </a:r>
            <a:r>
              <a:rPr lang="en-US" sz="1600" b="1" dirty="0"/>
              <a:t>Kubernetes </a:t>
            </a:r>
            <a:r>
              <a:rPr lang="en-US" sz="1600" b="1" i="1" dirty="0"/>
              <a:t>cluster</a:t>
            </a:r>
            <a:endParaRPr lang="en-US" sz="1600" b="1" dirty="0"/>
          </a:p>
          <a:p>
            <a:endParaRPr lang="en-US" dirty="0"/>
          </a:p>
        </p:txBody>
      </p:sp>
    </p:spTree>
    <p:extLst>
      <p:ext uri="{BB962C8B-B14F-4D97-AF65-F5344CB8AC3E}">
        <p14:creationId xmlns:p14="http://schemas.microsoft.com/office/powerpoint/2010/main" val="22458793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ED99AA6-854B-468A-A4C4-096F01CCF940}"/>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3673" name="think-cell Slide" r:id="rId6" imgW="592" imgH="595" progId="TCLayout.ActiveDocument.1">
                  <p:embed/>
                </p:oleObj>
              </mc:Choice>
              <mc:Fallback>
                <p:oleObj name="think-cell Slide" r:id="rId6" imgW="592" imgH="595" progId="TCLayout.ActiveDocument.1">
                  <p:embed/>
                  <p:pic>
                    <p:nvPicPr>
                      <p:cNvPr id="7" name="Object 6" hidden="1">
                        <a:extLst>
                          <a:ext uri="{FF2B5EF4-FFF2-40B4-BE49-F238E27FC236}">
                            <a16:creationId xmlns:a16="http://schemas.microsoft.com/office/drawing/2014/main" id="{FED99AA6-854B-468A-A4C4-096F01CCF94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5D9CDB02-3E77-4911-A318-2F63FC5B7F3E}"/>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3" name="Subtitle 2">
            <a:extLst>
              <a:ext uri="{FF2B5EF4-FFF2-40B4-BE49-F238E27FC236}">
                <a16:creationId xmlns:a16="http://schemas.microsoft.com/office/drawing/2014/main" id="{75756500-2A65-4718-B927-C2947D2767D6}"/>
              </a:ext>
            </a:extLst>
          </p:cNvPr>
          <p:cNvSpPr>
            <a:spLocks noGrp="1"/>
          </p:cNvSpPr>
          <p:nvPr>
            <p:ph type="subTitle" idx="1"/>
          </p:nvPr>
        </p:nvSpPr>
        <p:spPr>
          <a:xfrm>
            <a:off x="554736" y="3659644"/>
            <a:ext cx="2514600" cy="246221"/>
          </a:xfrm>
        </p:spPr>
        <p:txBody>
          <a:bodyPr/>
          <a:lstStyle/>
          <a:p>
            <a:r>
              <a:rPr lang="en-US" b="1" dirty="0"/>
              <a:t>Containers</a:t>
            </a:r>
          </a:p>
        </p:txBody>
      </p:sp>
      <p:sp>
        <p:nvSpPr>
          <p:cNvPr id="4" name="Text Placeholder 3">
            <a:extLst>
              <a:ext uri="{FF2B5EF4-FFF2-40B4-BE49-F238E27FC236}">
                <a16:creationId xmlns:a16="http://schemas.microsoft.com/office/drawing/2014/main" id="{CF628526-1FA6-4C0E-84A8-4DE6F2FF8AB8}"/>
              </a:ext>
            </a:extLst>
          </p:cNvPr>
          <p:cNvSpPr>
            <a:spLocks noGrp="1"/>
          </p:cNvSpPr>
          <p:nvPr>
            <p:ph type="body" sz="quarter" idx="17"/>
          </p:nvPr>
        </p:nvSpPr>
        <p:spPr/>
        <p:txBody>
          <a:bodyPr/>
          <a:lstStyle/>
          <a:p>
            <a:endParaRPr lang="en-US"/>
          </a:p>
        </p:txBody>
      </p:sp>
      <p:sp>
        <p:nvSpPr>
          <p:cNvPr id="5" name="Title 1">
            <a:extLst>
              <a:ext uri="{FF2B5EF4-FFF2-40B4-BE49-F238E27FC236}">
                <a16:creationId xmlns:a16="http://schemas.microsoft.com/office/drawing/2014/main" id="{B82903AA-02C2-4985-BE47-78924C9B4144}"/>
              </a:ext>
            </a:extLst>
          </p:cNvPr>
          <p:cNvSpPr>
            <a:spLocks noGrp="1"/>
          </p:cNvSpPr>
          <p:nvPr>
            <p:ph type="title"/>
          </p:nvPr>
        </p:nvSpPr>
        <p:spPr>
          <a:xfrm>
            <a:off x="554038" y="2744788"/>
            <a:ext cx="2514600" cy="768350"/>
          </a:xfrm>
        </p:spPr>
        <p:txBody>
          <a:bodyPr/>
          <a:lstStyle/>
          <a:p>
            <a:r>
              <a:rPr lang="en-US" dirty="0"/>
              <a:t>Azure Compute products</a:t>
            </a:r>
          </a:p>
        </p:txBody>
      </p:sp>
      <p:sp>
        <p:nvSpPr>
          <p:cNvPr id="8" name="Rectangle 7">
            <a:extLst>
              <a:ext uri="{FF2B5EF4-FFF2-40B4-BE49-F238E27FC236}">
                <a16:creationId xmlns:a16="http://schemas.microsoft.com/office/drawing/2014/main" id="{7EA5A1A2-789B-412E-81B1-0ED8820C7C28}"/>
              </a:ext>
            </a:extLst>
          </p:cNvPr>
          <p:cNvSpPr/>
          <p:nvPr/>
        </p:nvSpPr>
        <p:spPr>
          <a:xfrm>
            <a:off x="3673642" y="1166336"/>
            <a:ext cx="7966670" cy="5355312"/>
          </a:xfrm>
          <a:prstGeom prst="rect">
            <a:avLst/>
          </a:prstGeom>
        </p:spPr>
        <p:txBody>
          <a:bodyPr wrap="square">
            <a:spAutoFit/>
          </a:bodyPr>
          <a:lstStyle/>
          <a:p>
            <a:r>
              <a:rPr lang="en-US" dirty="0"/>
              <a:t>A Kubernetes master contains all of the configuration and services necessary to manage the orchestration of pods and other Kubernetes entities. Configuring a master can be complex, and it is by far the most laborious task of using Kubernetes. For that reason, services such as </a:t>
            </a:r>
            <a:r>
              <a:rPr lang="en-US" b="1" dirty="0"/>
              <a:t>Azure Kubernetes Service (AKS)</a:t>
            </a:r>
            <a:r>
              <a:rPr lang="en-US" dirty="0"/>
              <a:t> are becoming more popular.</a:t>
            </a:r>
          </a:p>
          <a:p>
            <a:endParaRPr lang="en-US" dirty="0"/>
          </a:p>
          <a:p>
            <a:r>
              <a:rPr lang="en-US" b="1" dirty="0"/>
              <a:t>AKS offloads the burden of dealing with the Kubernetes master to Microsoft</a:t>
            </a:r>
            <a:r>
              <a:rPr lang="en-US" dirty="0"/>
              <a:t>. When you create a Kubernetes cluster in AKS, Azure creates the master and the nodes for you. All you have to do is deploy your containers, and you’re up and running with a managed Kubernetes cluster.</a:t>
            </a:r>
          </a:p>
          <a:p>
            <a:endParaRPr lang="en-US" dirty="0"/>
          </a:p>
          <a:p>
            <a:r>
              <a:rPr lang="en-US" dirty="0"/>
              <a:t>While AKS makes adopting and managing Kubernetes easier, it doesn’t completely obfuscate Kubernetes. In order to deploy your applications, you still need to understand how to use Kubernetes, and in some cases you’ll need to use the Kubernetes command line. Azure, however, makes it far easier than doing all of the legwork and maintenance yourself. Even better, AKS in Azure is free. You only pay for the Azure computer for resources that you use within your cluster.</a:t>
            </a:r>
          </a:p>
          <a:p>
            <a:endParaRPr lang="en-US" dirty="0"/>
          </a:p>
        </p:txBody>
      </p:sp>
    </p:spTree>
    <p:extLst>
      <p:ext uri="{BB962C8B-B14F-4D97-AF65-F5344CB8AC3E}">
        <p14:creationId xmlns:p14="http://schemas.microsoft.com/office/powerpoint/2010/main" val="1335271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ED99AA6-854B-468A-A4C4-096F01CCF940}"/>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4696" name="think-cell Slide" r:id="rId6" imgW="592" imgH="595" progId="TCLayout.ActiveDocument.1">
                  <p:embed/>
                </p:oleObj>
              </mc:Choice>
              <mc:Fallback>
                <p:oleObj name="think-cell Slide" r:id="rId6" imgW="592" imgH="595" progId="TCLayout.ActiveDocument.1">
                  <p:embed/>
                  <p:pic>
                    <p:nvPicPr>
                      <p:cNvPr id="7" name="Object 6" hidden="1">
                        <a:extLst>
                          <a:ext uri="{FF2B5EF4-FFF2-40B4-BE49-F238E27FC236}">
                            <a16:creationId xmlns:a16="http://schemas.microsoft.com/office/drawing/2014/main" id="{FED99AA6-854B-468A-A4C4-096F01CCF94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5D9CDB02-3E77-4911-A318-2F63FC5B7F3E}"/>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3" name="Subtitle 2">
            <a:extLst>
              <a:ext uri="{FF2B5EF4-FFF2-40B4-BE49-F238E27FC236}">
                <a16:creationId xmlns:a16="http://schemas.microsoft.com/office/drawing/2014/main" id="{75756500-2A65-4718-B927-C2947D2767D6}"/>
              </a:ext>
            </a:extLst>
          </p:cNvPr>
          <p:cNvSpPr>
            <a:spLocks noGrp="1"/>
          </p:cNvSpPr>
          <p:nvPr>
            <p:ph type="subTitle" idx="1"/>
          </p:nvPr>
        </p:nvSpPr>
        <p:spPr>
          <a:xfrm>
            <a:off x="554736" y="3659644"/>
            <a:ext cx="2514600" cy="246221"/>
          </a:xfrm>
        </p:spPr>
        <p:txBody>
          <a:bodyPr/>
          <a:lstStyle/>
          <a:p>
            <a:r>
              <a:rPr lang="en-US" b="1" dirty="0"/>
              <a:t>Containers</a:t>
            </a:r>
          </a:p>
        </p:txBody>
      </p:sp>
      <p:sp>
        <p:nvSpPr>
          <p:cNvPr id="4" name="Text Placeholder 3">
            <a:extLst>
              <a:ext uri="{FF2B5EF4-FFF2-40B4-BE49-F238E27FC236}">
                <a16:creationId xmlns:a16="http://schemas.microsoft.com/office/drawing/2014/main" id="{CF628526-1FA6-4C0E-84A8-4DE6F2FF8AB8}"/>
              </a:ext>
            </a:extLst>
          </p:cNvPr>
          <p:cNvSpPr>
            <a:spLocks noGrp="1"/>
          </p:cNvSpPr>
          <p:nvPr>
            <p:ph type="body" sz="quarter" idx="17"/>
          </p:nvPr>
        </p:nvSpPr>
        <p:spPr/>
        <p:txBody>
          <a:bodyPr/>
          <a:lstStyle/>
          <a:p>
            <a:endParaRPr lang="en-US"/>
          </a:p>
        </p:txBody>
      </p:sp>
      <p:sp>
        <p:nvSpPr>
          <p:cNvPr id="5" name="Title 1">
            <a:extLst>
              <a:ext uri="{FF2B5EF4-FFF2-40B4-BE49-F238E27FC236}">
                <a16:creationId xmlns:a16="http://schemas.microsoft.com/office/drawing/2014/main" id="{B82903AA-02C2-4985-BE47-78924C9B4144}"/>
              </a:ext>
            </a:extLst>
          </p:cNvPr>
          <p:cNvSpPr>
            <a:spLocks noGrp="1"/>
          </p:cNvSpPr>
          <p:nvPr>
            <p:ph type="title"/>
          </p:nvPr>
        </p:nvSpPr>
        <p:spPr>
          <a:xfrm>
            <a:off x="554038" y="2744788"/>
            <a:ext cx="2514600" cy="768350"/>
          </a:xfrm>
        </p:spPr>
        <p:txBody>
          <a:bodyPr/>
          <a:lstStyle/>
          <a:p>
            <a:r>
              <a:rPr lang="en-US" dirty="0"/>
              <a:t>Azure Compute products</a:t>
            </a:r>
          </a:p>
        </p:txBody>
      </p:sp>
      <p:sp>
        <p:nvSpPr>
          <p:cNvPr id="8" name="Rectangle 7">
            <a:extLst>
              <a:ext uri="{FF2B5EF4-FFF2-40B4-BE49-F238E27FC236}">
                <a16:creationId xmlns:a16="http://schemas.microsoft.com/office/drawing/2014/main" id="{7EA5A1A2-789B-412E-81B1-0ED8820C7C28}"/>
              </a:ext>
            </a:extLst>
          </p:cNvPr>
          <p:cNvSpPr/>
          <p:nvPr/>
        </p:nvSpPr>
        <p:spPr>
          <a:xfrm>
            <a:off x="3673642" y="1166336"/>
            <a:ext cx="7966670" cy="5078313"/>
          </a:xfrm>
          <a:prstGeom prst="rect">
            <a:avLst/>
          </a:prstGeom>
        </p:spPr>
        <p:txBody>
          <a:bodyPr wrap="square">
            <a:spAutoFit/>
          </a:bodyPr>
          <a:lstStyle/>
          <a:p>
            <a:r>
              <a:rPr lang="en-US" dirty="0"/>
              <a:t>For a true PaaS experience in container hosting, Microsoft offers </a:t>
            </a:r>
            <a:r>
              <a:rPr lang="en-US" b="1" dirty="0"/>
              <a:t>Web App for Containers</a:t>
            </a:r>
            <a:r>
              <a:rPr lang="en-US" dirty="0"/>
              <a:t>, a feature of Azure App Service. When you create a Web App for Containers app, you specify the OS you want (either Windows or Linux) and you specify the location of the Docker image.</a:t>
            </a:r>
          </a:p>
          <a:p>
            <a:r>
              <a:rPr lang="en-US" dirty="0"/>
              <a:t>Microsoft manages the infrastructure that’s involved, so you only have to worry about the application contained in the image.</a:t>
            </a:r>
          </a:p>
          <a:p>
            <a:endParaRPr lang="en-US" dirty="0"/>
          </a:p>
          <a:p>
            <a:r>
              <a:rPr lang="en-US" dirty="0"/>
              <a:t>Unlike ACI, you pay for Azure App Service whether you’re using the application or not, because your application is running on a dedicated VM in App Service. That VM is associated with an App Service plan, and each App Service plan is associated with a specific pricing tier. You can change the pricing tier of your App Service Plan at any time. </a:t>
            </a:r>
          </a:p>
          <a:p>
            <a:endParaRPr lang="en-US" dirty="0"/>
          </a:p>
          <a:p>
            <a:r>
              <a:rPr lang="en-US" dirty="0"/>
              <a:t>Another benefit of using Web App for Containers is that, because it’s a true PaaS service, it offers many turnkey features that you can use in your application without having to deal with complicated development or configuration issues. </a:t>
            </a:r>
          </a:p>
          <a:p>
            <a:endParaRPr lang="en-US" dirty="0"/>
          </a:p>
        </p:txBody>
      </p:sp>
    </p:spTree>
    <p:extLst>
      <p:ext uri="{BB962C8B-B14F-4D97-AF65-F5344CB8AC3E}">
        <p14:creationId xmlns:p14="http://schemas.microsoft.com/office/powerpoint/2010/main" val="1077976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0DA00DC4-D54B-4105-99C7-86B9FCFCFF1C}"/>
              </a:ext>
            </a:extLst>
          </p:cNvPr>
          <p:cNvGraphicFramePr>
            <a:graphicFrameLocks noChangeAspect="1"/>
          </p:cNvGraphicFramePr>
          <p:nvPr>
            <p:custDataLst>
              <p:tags r:id="rId2"/>
            </p:custDataLst>
            <p:extLst>
              <p:ext uri="{D42A27DB-BD31-4B8C-83A1-F6EECF244321}">
                <p14:modId xmlns:p14="http://schemas.microsoft.com/office/powerpoint/2010/main" val="35452860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0122" name="think-cell Slide" r:id="rId13" imgW="186" imgH="179" progId="TCLayout.ActiveDocument.1">
                  <p:embed/>
                </p:oleObj>
              </mc:Choice>
              <mc:Fallback>
                <p:oleObj name="think-cell Slide" r:id="rId13" imgW="186" imgH="179" progId="TCLayout.ActiveDocument.1">
                  <p:embed/>
                  <p:pic>
                    <p:nvPicPr>
                      <p:cNvPr id="8" name="Object 7" hidden="1">
                        <a:extLst>
                          <a:ext uri="{FF2B5EF4-FFF2-40B4-BE49-F238E27FC236}">
                            <a16:creationId xmlns:a16="http://schemas.microsoft.com/office/drawing/2014/main" id="{0DA00DC4-D54B-4105-99C7-86B9FCFCFF1C}"/>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6F860C2-D819-4DC2-9761-7C073C30EC5C}"/>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7" name="Rectangle 6" hidden="1">
            <a:extLst>
              <a:ext uri="{FF2B5EF4-FFF2-40B4-BE49-F238E27FC236}">
                <a16:creationId xmlns:a16="http://schemas.microsoft.com/office/drawing/2014/main" id="{89773A46-7FAB-4E4B-A7B0-98CD03D7D867}"/>
              </a:ext>
            </a:extLst>
          </p:cNvPr>
          <p:cNvSpPr/>
          <p:nvPr>
            <p:custDataLst>
              <p:tags r:id="rId4"/>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4" name="2. Slide Title">
            <a:extLst>
              <a:ext uri="{FF2B5EF4-FFF2-40B4-BE49-F238E27FC236}">
                <a16:creationId xmlns:a16="http://schemas.microsoft.com/office/drawing/2014/main" id="{9BFFF79E-437C-4A95-88F8-040A71DCC72A}"/>
              </a:ext>
            </a:extLst>
          </p:cNvPr>
          <p:cNvSpPr>
            <a:spLocks noGrp="1"/>
          </p:cNvSpPr>
          <p:nvPr>
            <p:ph type="title"/>
            <p:custDataLst>
              <p:tags r:id="rId5"/>
            </p:custDataLst>
          </p:nvPr>
        </p:nvSpPr>
        <p:spPr>
          <a:xfrm>
            <a:off x="554736" y="1706563"/>
            <a:ext cx="3813048" cy="346249"/>
          </a:xfrm>
        </p:spPr>
        <p:txBody>
          <a:bodyPr vert="horz">
            <a:spAutoFit/>
          </a:bodyPr>
          <a:lstStyle/>
          <a:p>
            <a:r>
              <a:rPr lang="en-US" dirty="0"/>
              <a:t>Agenda</a:t>
            </a:r>
          </a:p>
        </p:txBody>
      </p:sp>
      <p:sp>
        <p:nvSpPr>
          <p:cNvPr id="18" name="1. On-page tracker">
            <a:extLst>
              <a:ext uri="{FF2B5EF4-FFF2-40B4-BE49-F238E27FC236}">
                <a16:creationId xmlns:a16="http://schemas.microsoft.com/office/drawing/2014/main" id="{F68542A4-BED1-4371-BE4F-3A1D84D342C6}"/>
              </a:ext>
            </a:extLst>
          </p:cNvPr>
          <p:cNvSpPr>
            <a:spLocks noGrp="1"/>
          </p:cNvSpPr>
          <p:nvPr>
            <p:ph type="body" sz="quarter" idx="17"/>
            <p:custDataLst>
              <p:tags r:id="rId6"/>
            </p:custDataLst>
          </p:nvPr>
        </p:nvSpPr>
        <p:spPr/>
        <p:txBody>
          <a:bodyPr/>
          <a:lstStyle/>
          <a:p>
            <a:endParaRPr lang="en-US"/>
          </a:p>
        </p:txBody>
      </p:sp>
      <p:sp>
        <p:nvSpPr>
          <p:cNvPr id="6" name="Text Placeholder 2">
            <a:hlinkClick r:id="rId15" action="ppaction://hlinksldjump"/>
            <a:extLst>
              <a:ext uri="{FF2B5EF4-FFF2-40B4-BE49-F238E27FC236}">
                <a16:creationId xmlns:a16="http://schemas.microsoft.com/office/drawing/2014/main" id="{192DB789-515B-4504-BE53-6445F2427687}"/>
              </a:ext>
            </a:extLst>
          </p:cNvPr>
          <p:cNvSpPr>
            <a:spLocks noGrp="1"/>
          </p:cNvSpPr>
          <p:nvPr>
            <p:custDataLst>
              <p:tags r:id="rId7"/>
            </p:custDataLst>
          </p:nvPr>
        </p:nvSpPr>
        <p:spPr bwMode="gray">
          <a:xfrm>
            <a:off x="4978399" y="2411413"/>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dirty="0"/>
              <a:t>Azure compute</a:t>
            </a:r>
          </a:p>
        </p:txBody>
      </p:sp>
      <p:sp>
        <p:nvSpPr>
          <p:cNvPr id="11" name="Text Placeholder 2">
            <a:extLst>
              <a:ext uri="{FF2B5EF4-FFF2-40B4-BE49-F238E27FC236}">
                <a16:creationId xmlns:a16="http://schemas.microsoft.com/office/drawing/2014/main" id="{3F428CE1-6B65-4575-BC5D-D40C6AE13740}"/>
              </a:ext>
            </a:extLst>
          </p:cNvPr>
          <p:cNvSpPr>
            <a:spLocks noGrp="1"/>
          </p:cNvSpPr>
          <p:nvPr>
            <p:custDataLst>
              <p:tags r:id="rId8"/>
            </p:custDataLst>
          </p:nvPr>
        </p:nvSpPr>
        <p:spPr bwMode="gray">
          <a:xfrm>
            <a:off x="4978400" y="2817813"/>
            <a:ext cx="6661150" cy="407988"/>
          </a:xfrm>
          <a:prstGeom prst="rect">
            <a:avLst/>
          </a:prstGeom>
          <a:solidFill>
            <a:schemeClr val="accent1"/>
          </a:solidFill>
          <a:ln>
            <a:noFill/>
          </a:ln>
        </p:spPr>
        <p:txBody>
          <a:bodyPr vert="horz" wrap="none" lIns="80963" tIns="82550"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altLang="en-US" b="1">
                <a:solidFill>
                  <a:schemeClr val="tx2"/>
                </a:solidFill>
              </a:rPr>
              <a:t>Azure networking</a:t>
            </a:r>
            <a:endParaRPr lang="en-US" b="1" dirty="0">
              <a:solidFill>
                <a:schemeClr val="tx2"/>
              </a:solidFill>
            </a:endParaRPr>
          </a:p>
        </p:txBody>
      </p:sp>
      <p:sp>
        <p:nvSpPr>
          <p:cNvPr id="14" name="Text Placeholder 2">
            <a:hlinkClick r:id="rId16" action="ppaction://hlinksldjump"/>
            <a:extLst>
              <a:ext uri="{FF2B5EF4-FFF2-40B4-BE49-F238E27FC236}">
                <a16:creationId xmlns:a16="http://schemas.microsoft.com/office/drawing/2014/main" id="{C6E991FF-8EE4-4FA3-83DD-316BE554609D}"/>
              </a:ext>
            </a:extLst>
          </p:cNvPr>
          <p:cNvSpPr>
            <a:spLocks noGrp="1"/>
          </p:cNvSpPr>
          <p:nvPr>
            <p:custDataLst>
              <p:tags r:id="rId9"/>
            </p:custDataLst>
          </p:nvPr>
        </p:nvSpPr>
        <p:spPr bwMode="gray">
          <a:xfrm>
            <a:off x="4978400" y="3225800"/>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altLang="en-US" dirty="0"/>
              <a:t>Azure </a:t>
            </a:r>
            <a:r>
              <a:rPr lang="en-US" altLang="en-US"/>
              <a:t>storage products</a:t>
            </a:r>
            <a:endParaRPr lang="en-US" dirty="0"/>
          </a:p>
        </p:txBody>
      </p:sp>
      <p:sp>
        <p:nvSpPr>
          <p:cNvPr id="19" name="Text Placeholder 2">
            <a:hlinkClick r:id="rId17" action="ppaction://hlinksldjump"/>
            <a:extLst>
              <a:ext uri="{FF2B5EF4-FFF2-40B4-BE49-F238E27FC236}">
                <a16:creationId xmlns:a16="http://schemas.microsoft.com/office/drawing/2014/main" id="{6B6286FC-68AF-4BC9-848D-52ED9DA91014}"/>
              </a:ext>
            </a:extLst>
          </p:cNvPr>
          <p:cNvSpPr>
            <a:spLocks noGrp="1"/>
          </p:cNvSpPr>
          <p:nvPr>
            <p:custDataLst>
              <p:tags r:id="rId10"/>
            </p:custDataLst>
          </p:nvPr>
        </p:nvSpPr>
        <p:spPr bwMode="gray">
          <a:xfrm>
            <a:off x="4978400" y="3632200"/>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255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altLang="en-US" dirty="0"/>
              <a:t>Azure </a:t>
            </a:r>
            <a:r>
              <a:rPr lang="en-US" altLang="en-US"/>
              <a:t>database products</a:t>
            </a:r>
            <a:endParaRPr lang="en-US" dirty="0"/>
          </a:p>
        </p:txBody>
      </p:sp>
      <p:sp>
        <p:nvSpPr>
          <p:cNvPr id="25" name="Text Placeholder 2">
            <a:hlinkClick r:id="rId18" action="ppaction://hlinksldjump"/>
            <a:extLst>
              <a:ext uri="{FF2B5EF4-FFF2-40B4-BE49-F238E27FC236}">
                <a16:creationId xmlns:a16="http://schemas.microsoft.com/office/drawing/2014/main" id="{B07CDEB1-C77C-429E-AEF0-6B0D94DACEE2}"/>
              </a:ext>
            </a:extLst>
          </p:cNvPr>
          <p:cNvSpPr>
            <a:spLocks noGrp="1"/>
          </p:cNvSpPr>
          <p:nvPr>
            <p:custDataLst>
              <p:tags r:id="rId11"/>
            </p:custDataLst>
          </p:nvPr>
        </p:nvSpPr>
        <p:spPr bwMode="gray">
          <a:xfrm>
            <a:off x="4978400" y="4040188"/>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cap="small"/>
              <a:t>The Azure Marketplace and its usage scenarios</a:t>
            </a:r>
          </a:p>
        </p:txBody>
      </p:sp>
    </p:spTree>
    <p:extLst>
      <p:ext uri="{BB962C8B-B14F-4D97-AF65-F5344CB8AC3E}">
        <p14:creationId xmlns:p14="http://schemas.microsoft.com/office/powerpoint/2010/main" val="28242492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8F0F7DC-261C-4D7A-973B-1B0616E0FE0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5720"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E8F0F7DC-261C-4D7A-973B-1B0616E0FE0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49DA0C5-D2E2-4A52-A9A6-2F59231F7B1E}"/>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3352A2AD-CE4D-48AE-9A36-CC756C47DD9B}"/>
              </a:ext>
            </a:extLst>
          </p:cNvPr>
          <p:cNvSpPr>
            <a:spLocks noGrp="1"/>
          </p:cNvSpPr>
          <p:nvPr>
            <p:ph type="title"/>
          </p:nvPr>
        </p:nvSpPr>
        <p:spPr/>
        <p:txBody>
          <a:bodyPr/>
          <a:lstStyle/>
          <a:p>
            <a:r>
              <a:rPr lang="en-US" dirty="0"/>
              <a:t>Azure Networking products</a:t>
            </a:r>
          </a:p>
        </p:txBody>
      </p:sp>
      <p:sp>
        <p:nvSpPr>
          <p:cNvPr id="3" name="Subtitle 2">
            <a:extLst>
              <a:ext uri="{FF2B5EF4-FFF2-40B4-BE49-F238E27FC236}">
                <a16:creationId xmlns:a16="http://schemas.microsoft.com/office/drawing/2014/main" id="{9A21EB1F-D9A1-4483-BEF8-6651A8757929}"/>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061B7F04-CD55-4B3A-B47B-4E77B3BF81F9}"/>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C84BC1E6-9EF0-4B32-AC22-A5825CAD5E71}"/>
              </a:ext>
            </a:extLst>
          </p:cNvPr>
          <p:cNvSpPr/>
          <p:nvPr/>
        </p:nvSpPr>
        <p:spPr>
          <a:xfrm>
            <a:off x="3673642" y="1305323"/>
            <a:ext cx="7966670" cy="2339102"/>
          </a:xfrm>
          <a:prstGeom prst="rect">
            <a:avLst/>
          </a:prstGeom>
        </p:spPr>
        <p:txBody>
          <a:bodyPr wrap="square">
            <a:spAutoFit/>
          </a:bodyPr>
          <a:lstStyle/>
          <a:p>
            <a:pPr>
              <a:spcBef>
                <a:spcPts val="600"/>
              </a:spcBef>
              <a:spcAft>
                <a:spcPts val="600"/>
              </a:spcAft>
            </a:pPr>
            <a:r>
              <a:rPr lang="en-US" dirty="0">
                <a:solidFill>
                  <a:srgbClr val="000000"/>
                </a:solidFill>
                <a:latin typeface="inherit"/>
                <a:ea typeface="Times New Roman" panose="02020603050405020304" pitchFamily="18" charset="0"/>
              </a:rPr>
              <a:t>Applications should be designed using a </a:t>
            </a:r>
            <a:r>
              <a:rPr lang="en-US" i="1" dirty="0">
                <a:solidFill>
                  <a:srgbClr val="000000"/>
                </a:solidFill>
                <a:latin typeface="inherit"/>
                <a:ea typeface="Times New Roman" panose="02020603050405020304" pitchFamily="18" charset="0"/>
              </a:rPr>
              <a:t>loosely-coupled architecture</a:t>
            </a:r>
            <a:r>
              <a:rPr lang="en-US" dirty="0">
                <a:solidFill>
                  <a:srgbClr val="000000"/>
                </a:solidFill>
                <a:latin typeface="inherit"/>
                <a:ea typeface="Times New Roman" panose="02020603050405020304" pitchFamily="18" charset="0"/>
              </a:rPr>
              <a:t>.</a:t>
            </a:r>
          </a:p>
          <a:p>
            <a:pPr>
              <a:spcBef>
                <a:spcPts val="600"/>
              </a:spcBef>
              <a:spcAft>
                <a:spcPts val="600"/>
              </a:spcAft>
            </a:pPr>
            <a:r>
              <a:rPr lang="en-US" dirty="0">
                <a:solidFill>
                  <a:srgbClr val="000000"/>
                </a:solidFill>
                <a:latin typeface="inherit"/>
                <a:ea typeface="Times New Roman" panose="02020603050405020304" pitchFamily="18" charset="0"/>
                <a:cs typeface="Times New Roman" panose="02020603050405020304" pitchFamily="18" charset="0"/>
              </a:rPr>
              <a:t>In a loosely-coupled architecture, each component of an application can be replaced or updated without breaking the application. In order to design applications in this way, you have to separate out the various components, and they need to operate in their own tier of the application. </a:t>
            </a:r>
            <a:r>
              <a:rPr lang="en-US" dirty="0"/>
              <a:t>Applications designed in this way are referred to as </a:t>
            </a:r>
            <a:r>
              <a:rPr lang="en-US" i="1" dirty="0"/>
              <a:t>N-tier</a:t>
            </a:r>
            <a:r>
              <a:rPr lang="en-US" dirty="0"/>
              <a:t> applications.</a:t>
            </a:r>
          </a:p>
          <a:p>
            <a:pPr>
              <a:spcBef>
                <a:spcPts val="600"/>
              </a:spcBef>
              <a:spcAft>
                <a:spcPts val="600"/>
              </a:spcAft>
            </a:pPr>
            <a:endParaRPr lang="en-US" dirty="0"/>
          </a:p>
        </p:txBody>
      </p:sp>
      <p:pic>
        <p:nvPicPr>
          <p:cNvPr id="8" name="Picture 7" descr="An illustration showing a typical n-tier application using the typical approach of a presentation tier, a middle tier for business logic, and a data tier for data storage.">
            <a:extLst>
              <a:ext uri="{FF2B5EF4-FFF2-40B4-BE49-F238E27FC236}">
                <a16:creationId xmlns:a16="http://schemas.microsoft.com/office/drawing/2014/main" id="{E055676B-0A27-4600-95E9-2B6BD75F0BED}"/>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4475964" y="3359759"/>
            <a:ext cx="5710555" cy="2776220"/>
          </a:xfrm>
          <a:prstGeom prst="rect">
            <a:avLst/>
          </a:prstGeom>
          <a:noFill/>
          <a:ln>
            <a:noFill/>
          </a:ln>
        </p:spPr>
      </p:pic>
    </p:spTree>
    <p:extLst>
      <p:ext uri="{BB962C8B-B14F-4D97-AF65-F5344CB8AC3E}">
        <p14:creationId xmlns:p14="http://schemas.microsoft.com/office/powerpoint/2010/main" val="37288182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8F0F7DC-261C-4D7A-973B-1B0616E0FE0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6745"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E8F0F7DC-261C-4D7A-973B-1B0616E0FE0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49DA0C5-D2E2-4A52-A9A6-2F59231F7B1E}"/>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3352A2AD-CE4D-48AE-9A36-CC756C47DD9B}"/>
              </a:ext>
            </a:extLst>
          </p:cNvPr>
          <p:cNvSpPr>
            <a:spLocks noGrp="1"/>
          </p:cNvSpPr>
          <p:nvPr>
            <p:ph type="title"/>
          </p:nvPr>
        </p:nvSpPr>
        <p:spPr/>
        <p:txBody>
          <a:bodyPr/>
          <a:lstStyle/>
          <a:p>
            <a:r>
              <a:rPr lang="en-US" dirty="0"/>
              <a:t>Azure Networking products</a:t>
            </a:r>
          </a:p>
        </p:txBody>
      </p:sp>
      <p:sp>
        <p:nvSpPr>
          <p:cNvPr id="3" name="Subtitle 2">
            <a:extLst>
              <a:ext uri="{FF2B5EF4-FFF2-40B4-BE49-F238E27FC236}">
                <a16:creationId xmlns:a16="http://schemas.microsoft.com/office/drawing/2014/main" id="{9A21EB1F-D9A1-4483-BEF8-6651A8757929}"/>
              </a:ext>
            </a:extLst>
          </p:cNvPr>
          <p:cNvSpPr>
            <a:spLocks noGrp="1"/>
          </p:cNvSpPr>
          <p:nvPr>
            <p:ph type="subTitle" idx="1"/>
          </p:nvPr>
        </p:nvSpPr>
        <p:spPr>
          <a:xfrm>
            <a:off x="554736" y="3659644"/>
            <a:ext cx="2514600" cy="246221"/>
          </a:xfrm>
        </p:spPr>
        <p:txBody>
          <a:bodyPr/>
          <a:lstStyle/>
          <a:p>
            <a:r>
              <a:rPr lang="en-US" dirty="0"/>
              <a:t>Azure Virtual network</a:t>
            </a:r>
          </a:p>
        </p:txBody>
      </p:sp>
      <p:sp>
        <p:nvSpPr>
          <p:cNvPr id="4" name="Text Placeholder 3">
            <a:extLst>
              <a:ext uri="{FF2B5EF4-FFF2-40B4-BE49-F238E27FC236}">
                <a16:creationId xmlns:a16="http://schemas.microsoft.com/office/drawing/2014/main" id="{061B7F04-CD55-4B3A-B47B-4E77B3BF81F9}"/>
              </a:ext>
            </a:extLst>
          </p:cNvPr>
          <p:cNvSpPr>
            <a:spLocks noGrp="1"/>
          </p:cNvSpPr>
          <p:nvPr>
            <p:ph type="body" sz="quarter" idx="17"/>
          </p:nvPr>
        </p:nvSpPr>
        <p:spPr/>
        <p:txBody>
          <a:bodyPr/>
          <a:lstStyle/>
          <a:p>
            <a:endParaRPr lang="en-US"/>
          </a:p>
        </p:txBody>
      </p:sp>
      <p:sp>
        <p:nvSpPr>
          <p:cNvPr id="9" name="Rectangle 8">
            <a:extLst>
              <a:ext uri="{FF2B5EF4-FFF2-40B4-BE49-F238E27FC236}">
                <a16:creationId xmlns:a16="http://schemas.microsoft.com/office/drawing/2014/main" id="{DE6B19F2-97FC-44AB-9227-64621125BCCD}"/>
              </a:ext>
            </a:extLst>
          </p:cNvPr>
          <p:cNvSpPr/>
          <p:nvPr/>
        </p:nvSpPr>
        <p:spPr>
          <a:xfrm>
            <a:off x="3625516" y="315924"/>
            <a:ext cx="8014796" cy="6463308"/>
          </a:xfrm>
          <a:prstGeom prst="rect">
            <a:avLst/>
          </a:prstGeom>
        </p:spPr>
        <p:txBody>
          <a:bodyPr wrap="square">
            <a:spAutoFit/>
          </a:bodyPr>
          <a:lstStyle/>
          <a:p>
            <a:r>
              <a:rPr lang="en-US" dirty="0">
                <a:solidFill>
                  <a:srgbClr val="000000"/>
                </a:solidFill>
                <a:latin typeface="inherit"/>
                <a:ea typeface="Times New Roman" panose="02020603050405020304" pitchFamily="18" charset="0"/>
                <a:cs typeface="Times New Roman" panose="02020603050405020304" pitchFamily="18" charset="0"/>
              </a:rPr>
              <a:t>An Azure virtual network (often called a VNET) allows Azure services to communicate with each other and with the Internet. You can even use a VNET to communicate between your on-premises resources and your Azure resources. </a:t>
            </a:r>
          </a:p>
          <a:p>
            <a:endParaRPr lang="en-US" dirty="0">
              <a:solidFill>
                <a:srgbClr val="000000"/>
              </a:solidFill>
              <a:latin typeface="inherit"/>
              <a:cs typeface="Times New Roman" panose="02020603050405020304" pitchFamily="18" charset="0"/>
            </a:endParaRPr>
          </a:p>
          <a:p>
            <a:r>
              <a:rPr lang="en-US" dirty="0"/>
              <a:t>When you created the virtual machine, Azure created a VNET for you. Without that VNET, you wouldn’t be able to remote into the VM, or use the VM for any of your applications. </a:t>
            </a:r>
          </a:p>
          <a:p>
            <a:r>
              <a:rPr lang="en-US" dirty="0"/>
              <a:t>You can also create your own VNET and configure it any way you choose.</a:t>
            </a:r>
          </a:p>
          <a:p>
            <a:endParaRPr lang="en-US" dirty="0"/>
          </a:p>
          <a:p>
            <a:r>
              <a:rPr lang="en-US" dirty="0"/>
              <a:t>An Azure VNET is just like any other computer network. It’s comprised of a network interface card (a NIC), IP addresses, and so on. You can break up your VNET into multiple subnets and set up a portion of your network’s IP address space for those subnets. You can then configure rules that control the connectivity between those subnets.</a:t>
            </a:r>
          </a:p>
          <a:p>
            <a:endParaRPr lang="en-US" dirty="0"/>
          </a:p>
          <a:p>
            <a:r>
              <a:rPr lang="en-US" dirty="0"/>
              <a:t>In most cases, you create VNETs before you create the resources that use them.</a:t>
            </a:r>
          </a:p>
          <a:p>
            <a:endParaRPr lang="en-US" dirty="0"/>
          </a:p>
          <a:p>
            <a:r>
              <a:rPr lang="en-US" b="1" dirty="0"/>
              <a:t>A public IP address doesn’t have to be assigned to a resource in order for that resource to connect outbound to the Internet. Azure maintains a pool of public IP addresses that can be dynamically assigned to a resource if it needs to connect outbound. </a:t>
            </a:r>
            <a:endParaRPr lang="en-US" dirty="0"/>
          </a:p>
          <a:p>
            <a:endParaRPr lang="en-US" dirty="0"/>
          </a:p>
        </p:txBody>
      </p:sp>
    </p:spTree>
    <p:extLst>
      <p:ext uri="{BB962C8B-B14F-4D97-AF65-F5344CB8AC3E}">
        <p14:creationId xmlns:p14="http://schemas.microsoft.com/office/powerpoint/2010/main" val="36939953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8F0F7DC-261C-4D7A-973B-1B0616E0FE0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7768"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E8F0F7DC-261C-4D7A-973B-1B0616E0FE0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49DA0C5-D2E2-4A52-A9A6-2F59231F7B1E}"/>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3352A2AD-CE4D-48AE-9A36-CC756C47DD9B}"/>
              </a:ext>
            </a:extLst>
          </p:cNvPr>
          <p:cNvSpPr>
            <a:spLocks noGrp="1"/>
          </p:cNvSpPr>
          <p:nvPr>
            <p:ph type="title"/>
          </p:nvPr>
        </p:nvSpPr>
        <p:spPr/>
        <p:txBody>
          <a:bodyPr/>
          <a:lstStyle/>
          <a:p>
            <a:r>
              <a:rPr lang="en-US" dirty="0"/>
              <a:t>Azure Networking products</a:t>
            </a:r>
          </a:p>
        </p:txBody>
      </p:sp>
      <p:sp>
        <p:nvSpPr>
          <p:cNvPr id="3" name="Subtitle 2">
            <a:extLst>
              <a:ext uri="{FF2B5EF4-FFF2-40B4-BE49-F238E27FC236}">
                <a16:creationId xmlns:a16="http://schemas.microsoft.com/office/drawing/2014/main" id="{9A21EB1F-D9A1-4483-BEF8-6651A8757929}"/>
              </a:ext>
            </a:extLst>
          </p:cNvPr>
          <p:cNvSpPr>
            <a:spLocks noGrp="1"/>
          </p:cNvSpPr>
          <p:nvPr>
            <p:ph type="subTitle" idx="1"/>
          </p:nvPr>
        </p:nvSpPr>
        <p:spPr>
          <a:xfrm>
            <a:off x="554736" y="3659644"/>
            <a:ext cx="2514600" cy="246221"/>
          </a:xfrm>
        </p:spPr>
        <p:txBody>
          <a:bodyPr/>
          <a:lstStyle/>
          <a:p>
            <a:r>
              <a:rPr lang="en-US" dirty="0"/>
              <a:t>Azure Load Balancer</a:t>
            </a:r>
          </a:p>
        </p:txBody>
      </p:sp>
      <p:sp>
        <p:nvSpPr>
          <p:cNvPr id="4" name="Text Placeholder 3">
            <a:extLst>
              <a:ext uri="{FF2B5EF4-FFF2-40B4-BE49-F238E27FC236}">
                <a16:creationId xmlns:a16="http://schemas.microsoft.com/office/drawing/2014/main" id="{061B7F04-CD55-4B3A-B47B-4E77B3BF81F9}"/>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3B2841F1-C889-4CB9-AD87-CADB2F495E90}"/>
              </a:ext>
            </a:extLst>
          </p:cNvPr>
          <p:cNvSpPr/>
          <p:nvPr/>
        </p:nvSpPr>
        <p:spPr>
          <a:xfrm>
            <a:off x="3641558" y="1294388"/>
            <a:ext cx="8197516" cy="4247317"/>
          </a:xfrm>
          <a:prstGeom prst="rect">
            <a:avLst/>
          </a:prstGeom>
        </p:spPr>
        <p:txBody>
          <a:bodyPr wrap="square">
            <a:spAutoFit/>
          </a:bodyPr>
          <a:lstStyle/>
          <a:p>
            <a:r>
              <a:rPr lang="en-US" dirty="0">
                <a:solidFill>
                  <a:srgbClr val="000000"/>
                </a:solidFill>
                <a:latin typeface="inherit"/>
                <a:ea typeface="Times New Roman" panose="02020603050405020304" pitchFamily="18" charset="0"/>
                <a:cs typeface="Times New Roman" panose="02020603050405020304" pitchFamily="18" charset="0"/>
              </a:rPr>
              <a:t>App Service takes care of ensuring that load is distributed across all of the VMs we’re using. App Service uses a load balancer to do this, and one of the advantages of choosing a PaaS offering for the web tier is that you don’t have to worry about Managing it.</a:t>
            </a:r>
          </a:p>
          <a:p>
            <a:endParaRPr lang="en-US" dirty="0">
              <a:solidFill>
                <a:srgbClr val="000000"/>
              </a:solidFill>
              <a:latin typeface="inherit"/>
              <a:cs typeface="Times New Roman" panose="02020603050405020304" pitchFamily="18" charset="0"/>
            </a:endParaRPr>
          </a:p>
          <a:p>
            <a:r>
              <a:rPr lang="en-US" dirty="0"/>
              <a:t>This kind of configuration is typical in order to maintain high-availability in your application, but it does add an additional layer of complexity. </a:t>
            </a:r>
          </a:p>
          <a:p>
            <a:pPr marL="285750" indent="-285750">
              <a:buFont typeface="Arial" panose="020B0604020202020204" pitchFamily="34" charset="0"/>
              <a:buChar char="•"/>
            </a:pPr>
            <a:r>
              <a:rPr lang="en-US" dirty="0"/>
              <a:t>Since each of these VMs has its own public IP address, a user is going to use only one VM. Ideally you have a system in place that ensures if one of these VMs experiences a problem, any traffic is sent to the other VMs. </a:t>
            </a:r>
          </a:p>
          <a:p>
            <a:pPr marL="285750" indent="-285750">
              <a:buFont typeface="Arial" panose="020B0604020202020204" pitchFamily="34" charset="0"/>
              <a:buChar char="•"/>
            </a:pPr>
            <a:r>
              <a:rPr lang="en-US" dirty="0"/>
              <a:t>In addition to that, when there’s high load, you want to spread the load across all three of these VMs. The solution to this problem is to use Azure </a:t>
            </a:r>
            <a:r>
              <a:rPr lang="en-US" dirty="0" err="1"/>
              <a:t>LoadBalancer</a:t>
            </a:r>
            <a:r>
              <a:rPr lang="en-US" dirty="0"/>
              <a:t>.</a:t>
            </a:r>
          </a:p>
          <a:p>
            <a:endParaRPr lang="en-US" dirty="0"/>
          </a:p>
          <a:p>
            <a:endParaRPr lang="en-US" dirty="0"/>
          </a:p>
        </p:txBody>
      </p:sp>
    </p:spTree>
    <p:extLst>
      <p:ext uri="{BB962C8B-B14F-4D97-AF65-F5344CB8AC3E}">
        <p14:creationId xmlns:p14="http://schemas.microsoft.com/office/powerpoint/2010/main" val="42140481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8F0F7DC-261C-4D7A-973B-1B0616E0FE0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8792"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E8F0F7DC-261C-4D7A-973B-1B0616E0FE0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49DA0C5-D2E2-4A52-A9A6-2F59231F7B1E}"/>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3352A2AD-CE4D-48AE-9A36-CC756C47DD9B}"/>
              </a:ext>
            </a:extLst>
          </p:cNvPr>
          <p:cNvSpPr>
            <a:spLocks noGrp="1"/>
          </p:cNvSpPr>
          <p:nvPr>
            <p:ph type="title"/>
          </p:nvPr>
        </p:nvSpPr>
        <p:spPr/>
        <p:txBody>
          <a:bodyPr/>
          <a:lstStyle/>
          <a:p>
            <a:r>
              <a:rPr lang="en-US" dirty="0"/>
              <a:t>Azure Networking products</a:t>
            </a:r>
          </a:p>
        </p:txBody>
      </p:sp>
      <p:sp>
        <p:nvSpPr>
          <p:cNvPr id="3" name="Subtitle 2">
            <a:extLst>
              <a:ext uri="{FF2B5EF4-FFF2-40B4-BE49-F238E27FC236}">
                <a16:creationId xmlns:a16="http://schemas.microsoft.com/office/drawing/2014/main" id="{9A21EB1F-D9A1-4483-BEF8-6651A8757929}"/>
              </a:ext>
            </a:extLst>
          </p:cNvPr>
          <p:cNvSpPr>
            <a:spLocks noGrp="1"/>
          </p:cNvSpPr>
          <p:nvPr>
            <p:ph type="subTitle" idx="1"/>
          </p:nvPr>
        </p:nvSpPr>
        <p:spPr>
          <a:xfrm>
            <a:off x="554736" y="3659644"/>
            <a:ext cx="2514600" cy="246221"/>
          </a:xfrm>
        </p:spPr>
        <p:txBody>
          <a:bodyPr/>
          <a:lstStyle/>
          <a:p>
            <a:r>
              <a:rPr lang="en-US" dirty="0"/>
              <a:t>Azure Load Balancer</a:t>
            </a:r>
          </a:p>
        </p:txBody>
      </p:sp>
      <p:sp>
        <p:nvSpPr>
          <p:cNvPr id="4" name="Text Placeholder 3">
            <a:extLst>
              <a:ext uri="{FF2B5EF4-FFF2-40B4-BE49-F238E27FC236}">
                <a16:creationId xmlns:a16="http://schemas.microsoft.com/office/drawing/2014/main" id="{061B7F04-CD55-4B3A-B47B-4E77B3BF81F9}"/>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3B2841F1-C889-4CB9-AD87-CADB2F495E90}"/>
              </a:ext>
            </a:extLst>
          </p:cNvPr>
          <p:cNvSpPr/>
          <p:nvPr/>
        </p:nvSpPr>
        <p:spPr>
          <a:xfrm>
            <a:off x="3641558" y="1294388"/>
            <a:ext cx="8197516" cy="2585323"/>
          </a:xfrm>
          <a:prstGeom prst="rect">
            <a:avLst/>
          </a:prstGeom>
        </p:spPr>
        <p:txBody>
          <a:bodyPr wrap="square">
            <a:spAutoFit/>
          </a:bodyPr>
          <a:lstStyle/>
          <a:p>
            <a:r>
              <a:rPr lang="en-US" dirty="0"/>
              <a:t>Azure Load Balancer is inside of the VNET, but it sits between the user and the subnet. When a user connects to the web tier, she connects to the load balancer’s IP address, not the IP address of one of my VMs. The load balancer routes requests into the web tier to the VMs, and it can use rules to ensure that traffic is equally distributed between them. If one of the VMs goes down and doesn’t respond, the load balancer can send that traffic to another VM without the user even realizing there’s a problem.</a:t>
            </a:r>
          </a:p>
          <a:p>
            <a:endParaRPr lang="en-US" dirty="0"/>
          </a:p>
          <a:p>
            <a:endParaRPr lang="en-US" dirty="0"/>
          </a:p>
        </p:txBody>
      </p:sp>
      <p:pic>
        <p:nvPicPr>
          <p:cNvPr id="8" name="Picture 7">
            <a:extLst>
              <a:ext uri="{FF2B5EF4-FFF2-40B4-BE49-F238E27FC236}">
                <a16:creationId xmlns:a16="http://schemas.microsoft.com/office/drawing/2014/main" id="{8A977326-9973-423C-B805-DDD03B9DBBF6}"/>
              </a:ext>
            </a:extLst>
          </p:cNvPr>
          <p:cNvPicPr>
            <a:picLocks noChangeAspect="1"/>
          </p:cNvPicPr>
          <p:nvPr/>
        </p:nvPicPr>
        <p:blipFill>
          <a:blip r:embed="rId7"/>
          <a:stretch>
            <a:fillRect/>
          </a:stretch>
        </p:blipFill>
        <p:spPr>
          <a:xfrm>
            <a:off x="5435143" y="3422977"/>
            <a:ext cx="4302416" cy="3098486"/>
          </a:xfrm>
          <a:prstGeom prst="rect">
            <a:avLst/>
          </a:prstGeom>
        </p:spPr>
      </p:pic>
    </p:spTree>
    <p:extLst>
      <p:ext uri="{BB962C8B-B14F-4D97-AF65-F5344CB8AC3E}">
        <p14:creationId xmlns:p14="http://schemas.microsoft.com/office/powerpoint/2010/main" val="13563318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8F0F7DC-261C-4D7A-973B-1B0616E0FE0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9816"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E8F0F7DC-261C-4D7A-973B-1B0616E0FE0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49DA0C5-D2E2-4A52-A9A6-2F59231F7B1E}"/>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3352A2AD-CE4D-48AE-9A36-CC756C47DD9B}"/>
              </a:ext>
            </a:extLst>
          </p:cNvPr>
          <p:cNvSpPr>
            <a:spLocks noGrp="1"/>
          </p:cNvSpPr>
          <p:nvPr>
            <p:ph type="title"/>
          </p:nvPr>
        </p:nvSpPr>
        <p:spPr/>
        <p:txBody>
          <a:bodyPr/>
          <a:lstStyle/>
          <a:p>
            <a:r>
              <a:rPr lang="en-US" dirty="0"/>
              <a:t>Azure Networking products</a:t>
            </a:r>
          </a:p>
        </p:txBody>
      </p:sp>
      <p:sp>
        <p:nvSpPr>
          <p:cNvPr id="3" name="Subtitle 2">
            <a:extLst>
              <a:ext uri="{FF2B5EF4-FFF2-40B4-BE49-F238E27FC236}">
                <a16:creationId xmlns:a16="http://schemas.microsoft.com/office/drawing/2014/main" id="{9A21EB1F-D9A1-4483-BEF8-6651A8757929}"/>
              </a:ext>
            </a:extLst>
          </p:cNvPr>
          <p:cNvSpPr>
            <a:spLocks noGrp="1"/>
          </p:cNvSpPr>
          <p:nvPr>
            <p:ph type="subTitle" idx="1"/>
          </p:nvPr>
        </p:nvSpPr>
        <p:spPr>
          <a:xfrm>
            <a:off x="554736" y="3659644"/>
            <a:ext cx="2514600" cy="246221"/>
          </a:xfrm>
        </p:spPr>
        <p:txBody>
          <a:bodyPr/>
          <a:lstStyle/>
          <a:p>
            <a:r>
              <a:rPr lang="en-US" dirty="0"/>
              <a:t>Azure Application Gateway</a:t>
            </a:r>
          </a:p>
        </p:txBody>
      </p:sp>
      <p:sp>
        <p:nvSpPr>
          <p:cNvPr id="4" name="Text Placeholder 3">
            <a:extLst>
              <a:ext uri="{FF2B5EF4-FFF2-40B4-BE49-F238E27FC236}">
                <a16:creationId xmlns:a16="http://schemas.microsoft.com/office/drawing/2014/main" id="{061B7F04-CD55-4B3A-B47B-4E77B3BF81F9}"/>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3FA60D01-9806-4B09-B7CB-A6C45F6EAC4D}"/>
              </a:ext>
            </a:extLst>
          </p:cNvPr>
          <p:cNvSpPr/>
          <p:nvPr/>
        </p:nvSpPr>
        <p:spPr>
          <a:xfrm>
            <a:off x="3657600" y="1304836"/>
            <a:ext cx="7982712" cy="5016758"/>
          </a:xfrm>
          <a:prstGeom prst="rect">
            <a:avLst/>
          </a:prstGeom>
        </p:spPr>
        <p:txBody>
          <a:bodyPr wrap="square">
            <a:spAutoFit/>
          </a:bodyPr>
          <a:lstStyle/>
          <a:p>
            <a:pPr>
              <a:spcBef>
                <a:spcPts val="600"/>
              </a:spcBef>
              <a:spcAft>
                <a:spcPts val="0"/>
              </a:spcAft>
            </a:pPr>
            <a:r>
              <a:rPr lang="en-US" dirty="0">
                <a:solidFill>
                  <a:srgbClr val="000000"/>
                </a:solidFill>
                <a:latin typeface="inherit"/>
                <a:ea typeface="Times New Roman" panose="02020603050405020304" pitchFamily="18" charset="0"/>
              </a:rPr>
              <a:t>Azure Application Gateway is a load balancer that’s specifically designed to deal with HTTP traffic. Because Application Gateway understands HTTP traffic, it can make decisions based on that HTTP traffic. For example, Application Gateway can:</a:t>
            </a:r>
          </a:p>
          <a:p>
            <a:pPr marL="285750" lvl="0" indent="-285750">
              <a:buFont typeface="Arial" panose="020B0604020202020204" pitchFamily="34" charset="0"/>
              <a:buChar char="•"/>
            </a:pPr>
            <a:r>
              <a:rPr lang="en-US" dirty="0"/>
              <a:t>Route traffic to a specific VM or pool of VMs based on the URL.</a:t>
            </a:r>
          </a:p>
          <a:p>
            <a:pPr marL="285750" lvl="0" indent="-285750">
              <a:buFont typeface="Arial" panose="020B0604020202020204" pitchFamily="34" charset="0"/>
              <a:buChar char="•"/>
            </a:pPr>
            <a:r>
              <a:rPr lang="en-US" dirty="0"/>
              <a:t>Use a cookie to ensure that a user is always routed to the same VM in a situation where that VM contains state information on that user that must be maintained.</a:t>
            </a:r>
          </a:p>
          <a:p>
            <a:pPr marL="285750" lvl="0" indent="-285750">
              <a:buFont typeface="Arial" panose="020B0604020202020204" pitchFamily="34" charset="0"/>
              <a:buChar char="•"/>
            </a:pPr>
            <a:r>
              <a:rPr lang="en-US" dirty="0"/>
              <a:t>Display a customized error page, complete with your company branding, when a page isn’t found or when an error occurs.</a:t>
            </a:r>
          </a:p>
          <a:p>
            <a:pPr marL="285750" indent="-285750">
              <a:buFont typeface="Arial" panose="020B0604020202020204" pitchFamily="34" charset="0"/>
              <a:buChar char="•"/>
            </a:pPr>
            <a:r>
              <a:rPr lang="en-US" dirty="0"/>
              <a:t>Handle the SSL traffic for your site so that your application tiers don’t have the overhead of dealing with decrypting traffic</a:t>
            </a:r>
          </a:p>
          <a:p>
            <a:pPr marL="285750" indent="-285750">
              <a:buFont typeface="Arial" panose="020B0604020202020204" pitchFamily="34" charset="0"/>
              <a:buChar char="•"/>
            </a:pPr>
            <a:endParaRPr lang="en-US" sz="1600" dirty="0">
              <a:effectLst/>
              <a:latin typeface="Times New Roman" panose="02020603050405020304" pitchFamily="18" charset="0"/>
              <a:ea typeface="Times New Roman" panose="02020603050405020304" pitchFamily="18" charset="0"/>
            </a:endParaRPr>
          </a:p>
          <a:p>
            <a:r>
              <a:rPr lang="en-US" dirty="0"/>
              <a:t>You can also add Web Application Firewall (WAF) to Application Gateway. WAF is designed to stop known vulnerabilities from making it into your VNET, allowing you to operate in a more secure environment. If a request attempts to enter your network and it’s determined to be a threat, it’s rejected at the gateway and never makes it to your application.</a:t>
            </a:r>
          </a:p>
          <a:p>
            <a:endParaRPr lang="en-US"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265700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0DA00DC4-D54B-4105-99C7-86B9FCFCFF1C}"/>
              </a:ext>
            </a:extLst>
          </p:cNvPr>
          <p:cNvGraphicFramePr>
            <a:graphicFrameLocks noChangeAspect="1"/>
          </p:cNvGraphicFramePr>
          <p:nvPr>
            <p:custDataLst>
              <p:tags r:id="rId2"/>
            </p:custDataLst>
            <p:extLst>
              <p:ext uri="{D42A27DB-BD31-4B8C-83A1-F6EECF244321}">
                <p14:modId xmlns:p14="http://schemas.microsoft.com/office/powerpoint/2010/main" val="20182462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95" name="think-cell Slide" r:id="rId13" imgW="186" imgH="179" progId="TCLayout.ActiveDocument.1">
                  <p:embed/>
                </p:oleObj>
              </mc:Choice>
              <mc:Fallback>
                <p:oleObj name="think-cell Slide" r:id="rId13" imgW="186" imgH="179" progId="TCLayout.ActiveDocument.1">
                  <p:embed/>
                  <p:pic>
                    <p:nvPicPr>
                      <p:cNvPr id="8" name="Object 7" hidden="1">
                        <a:extLst>
                          <a:ext uri="{FF2B5EF4-FFF2-40B4-BE49-F238E27FC236}">
                            <a16:creationId xmlns:a16="http://schemas.microsoft.com/office/drawing/2014/main" id="{0DA00DC4-D54B-4105-99C7-86B9FCFCFF1C}"/>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6F860C2-D819-4DC2-9761-7C073C30EC5C}"/>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7" name="Rectangle 6" hidden="1">
            <a:extLst>
              <a:ext uri="{FF2B5EF4-FFF2-40B4-BE49-F238E27FC236}">
                <a16:creationId xmlns:a16="http://schemas.microsoft.com/office/drawing/2014/main" id="{89773A46-7FAB-4E4B-A7B0-98CD03D7D867}"/>
              </a:ext>
            </a:extLst>
          </p:cNvPr>
          <p:cNvSpPr/>
          <p:nvPr>
            <p:custDataLst>
              <p:tags r:id="rId4"/>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4" name="2. Slide Title">
            <a:extLst>
              <a:ext uri="{FF2B5EF4-FFF2-40B4-BE49-F238E27FC236}">
                <a16:creationId xmlns:a16="http://schemas.microsoft.com/office/drawing/2014/main" id="{9BFFF79E-437C-4A95-88F8-040A71DCC72A}"/>
              </a:ext>
            </a:extLst>
          </p:cNvPr>
          <p:cNvSpPr>
            <a:spLocks noGrp="1"/>
          </p:cNvSpPr>
          <p:nvPr>
            <p:ph type="title"/>
            <p:custDataLst>
              <p:tags r:id="rId5"/>
            </p:custDataLst>
          </p:nvPr>
        </p:nvSpPr>
        <p:spPr>
          <a:xfrm>
            <a:off x="554736" y="1706563"/>
            <a:ext cx="3813048" cy="346249"/>
          </a:xfrm>
        </p:spPr>
        <p:txBody>
          <a:bodyPr vert="horz">
            <a:spAutoFit/>
          </a:bodyPr>
          <a:lstStyle/>
          <a:p>
            <a:r>
              <a:rPr lang="en-US" dirty="0"/>
              <a:t>Agenda</a:t>
            </a:r>
          </a:p>
        </p:txBody>
      </p:sp>
      <p:sp>
        <p:nvSpPr>
          <p:cNvPr id="18" name="1. On-page tracker">
            <a:extLst>
              <a:ext uri="{FF2B5EF4-FFF2-40B4-BE49-F238E27FC236}">
                <a16:creationId xmlns:a16="http://schemas.microsoft.com/office/drawing/2014/main" id="{F68542A4-BED1-4371-BE4F-3A1D84D342C6}"/>
              </a:ext>
            </a:extLst>
          </p:cNvPr>
          <p:cNvSpPr>
            <a:spLocks noGrp="1"/>
          </p:cNvSpPr>
          <p:nvPr>
            <p:ph type="body" sz="quarter" idx="17"/>
            <p:custDataLst>
              <p:tags r:id="rId6"/>
            </p:custDataLst>
          </p:nvPr>
        </p:nvSpPr>
        <p:spPr/>
        <p:txBody>
          <a:bodyPr/>
          <a:lstStyle/>
          <a:p>
            <a:endParaRPr lang="en-US"/>
          </a:p>
        </p:txBody>
      </p:sp>
      <p:sp>
        <p:nvSpPr>
          <p:cNvPr id="6" name="Text Placeholder 2">
            <a:extLst>
              <a:ext uri="{FF2B5EF4-FFF2-40B4-BE49-F238E27FC236}">
                <a16:creationId xmlns:a16="http://schemas.microsoft.com/office/drawing/2014/main" id="{192DB789-515B-4504-BE53-6445F2427687}"/>
              </a:ext>
            </a:extLst>
          </p:cNvPr>
          <p:cNvSpPr>
            <a:spLocks noGrp="1"/>
          </p:cNvSpPr>
          <p:nvPr>
            <p:custDataLst>
              <p:tags r:id="rId7"/>
            </p:custDataLst>
          </p:nvPr>
        </p:nvSpPr>
        <p:spPr bwMode="gray">
          <a:xfrm>
            <a:off x="4978399" y="2411413"/>
            <a:ext cx="6661150" cy="406400"/>
          </a:xfrm>
          <a:prstGeom prst="rect">
            <a:avLst/>
          </a:prstGeom>
          <a:solidFill>
            <a:schemeClr val="accent1"/>
          </a:solidFill>
          <a:ln>
            <a:noFill/>
          </a:ln>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b="1" dirty="0">
                <a:solidFill>
                  <a:schemeClr val="tx2"/>
                </a:solidFill>
              </a:rPr>
              <a:t>Azure compute</a:t>
            </a:r>
          </a:p>
        </p:txBody>
      </p:sp>
      <p:sp>
        <p:nvSpPr>
          <p:cNvPr id="9" name="Text Placeholder 2">
            <a:hlinkClick r:id="rId15" action="ppaction://hlinksldjump"/>
            <a:extLst>
              <a:ext uri="{FF2B5EF4-FFF2-40B4-BE49-F238E27FC236}">
                <a16:creationId xmlns:a16="http://schemas.microsoft.com/office/drawing/2014/main" id="{789B4309-296F-4B68-B569-D17317F028AD}"/>
              </a:ext>
            </a:extLst>
          </p:cNvPr>
          <p:cNvSpPr>
            <a:spLocks noGrp="1"/>
          </p:cNvSpPr>
          <p:nvPr>
            <p:custDataLst>
              <p:tags r:id="rId8"/>
            </p:custDataLst>
          </p:nvPr>
        </p:nvSpPr>
        <p:spPr bwMode="gray">
          <a:xfrm>
            <a:off x="4978400" y="2817813"/>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2550"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altLang="en-US" dirty="0"/>
              <a:t>Azure networking</a:t>
            </a:r>
            <a:endParaRPr lang="en-US" dirty="0"/>
          </a:p>
        </p:txBody>
      </p:sp>
      <p:sp>
        <p:nvSpPr>
          <p:cNvPr id="10" name="Text Placeholder 2">
            <a:hlinkClick r:id="rId16" action="ppaction://hlinksldjump"/>
            <a:extLst>
              <a:ext uri="{FF2B5EF4-FFF2-40B4-BE49-F238E27FC236}">
                <a16:creationId xmlns:a16="http://schemas.microsoft.com/office/drawing/2014/main" id="{73FA700F-1F1D-46AD-AED0-D5F07E449AC8}"/>
              </a:ext>
            </a:extLst>
          </p:cNvPr>
          <p:cNvSpPr>
            <a:spLocks noGrp="1"/>
          </p:cNvSpPr>
          <p:nvPr>
            <p:custDataLst>
              <p:tags r:id="rId9"/>
            </p:custDataLst>
          </p:nvPr>
        </p:nvSpPr>
        <p:spPr bwMode="gray">
          <a:xfrm>
            <a:off x="4978400" y="3225800"/>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altLang="en-US" dirty="0"/>
              <a:t>Azure storage products</a:t>
            </a:r>
            <a:endParaRPr lang="en-US" dirty="0"/>
          </a:p>
        </p:txBody>
      </p:sp>
      <p:sp>
        <p:nvSpPr>
          <p:cNvPr id="11" name="Text Placeholder 2">
            <a:hlinkClick r:id="rId17" action="ppaction://hlinksldjump"/>
            <a:extLst>
              <a:ext uri="{FF2B5EF4-FFF2-40B4-BE49-F238E27FC236}">
                <a16:creationId xmlns:a16="http://schemas.microsoft.com/office/drawing/2014/main" id="{24B5469C-005F-4406-BDE0-7D369068DBD5}"/>
              </a:ext>
            </a:extLst>
          </p:cNvPr>
          <p:cNvSpPr>
            <a:spLocks noGrp="1"/>
          </p:cNvSpPr>
          <p:nvPr>
            <p:custDataLst>
              <p:tags r:id="rId10"/>
            </p:custDataLst>
          </p:nvPr>
        </p:nvSpPr>
        <p:spPr bwMode="gray">
          <a:xfrm>
            <a:off x="4978400" y="3632200"/>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255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altLang="en-US" dirty="0"/>
              <a:t>Azure database products</a:t>
            </a:r>
            <a:endParaRPr lang="en-US" dirty="0"/>
          </a:p>
        </p:txBody>
      </p:sp>
      <p:sp>
        <p:nvSpPr>
          <p:cNvPr id="17" name="Text Placeholder 2">
            <a:hlinkClick r:id="rId18" action="ppaction://hlinksldjump"/>
            <a:extLst>
              <a:ext uri="{FF2B5EF4-FFF2-40B4-BE49-F238E27FC236}">
                <a16:creationId xmlns:a16="http://schemas.microsoft.com/office/drawing/2014/main" id="{1DB84C34-DDA1-4D42-933B-76B123E537D5}"/>
              </a:ext>
            </a:extLst>
          </p:cNvPr>
          <p:cNvSpPr>
            <a:spLocks noGrp="1"/>
          </p:cNvSpPr>
          <p:nvPr>
            <p:custDataLst>
              <p:tags r:id="rId11"/>
            </p:custDataLst>
          </p:nvPr>
        </p:nvSpPr>
        <p:spPr bwMode="gray">
          <a:xfrm>
            <a:off x="4978400" y="4040188"/>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cap="small"/>
              <a:t>The Azure Marketplace and its usage scenarios</a:t>
            </a:r>
          </a:p>
        </p:txBody>
      </p:sp>
    </p:spTree>
    <p:extLst>
      <p:ext uri="{BB962C8B-B14F-4D97-AF65-F5344CB8AC3E}">
        <p14:creationId xmlns:p14="http://schemas.microsoft.com/office/powerpoint/2010/main" val="15746015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E8F0F7DC-261C-4D7A-973B-1B0616E0FE0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0842" name="think-cell Slide" r:id="rId6" imgW="592" imgH="595" progId="TCLayout.ActiveDocument.1">
                  <p:embed/>
                </p:oleObj>
              </mc:Choice>
              <mc:Fallback>
                <p:oleObj name="think-cell Slide" r:id="rId6" imgW="592" imgH="595" progId="TCLayout.ActiveDocument.1">
                  <p:embed/>
                  <p:pic>
                    <p:nvPicPr>
                      <p:cNvPr id="6" name="Object 5" hidden="1">
                        <a:extLst>
                          <a:ext uri="{FF2B5EF4-FFF2-40B4-BE49-F238E27FC236}">
                            <a16:creationId xmlns:a16="http://schemas.microsoft.com/office/drawing/2014/main" id="{E8F0F7DC-261C-4D7A-973B-1B0616E0FE08}"/>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49DA0C5-D2E2-4A52-A9A6-2F59231F7B1E}"/>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3352A2AD-CE4D-48AE-9A36-CC756C47DD9B}"/>
              </a:ext>
            </a:extLst>
          </p:cNvPr>
          <p:cNvSpPr>
            <a:spLocks noGrp="1"/>
          </p:cNvSpPr>
          <p:nvPr>
            <p:ph type="title"/>
          </p:nvPr>
        </p:nvSpPr>
        <p:spPr/>
        <p:txBody>
          <a:bodyPr/>
          <a:lstStyle/>
          <a:p>
            <a:r>
              <a:rPr lang="en-US" dirty="0"/>
              <a:t>Azure Networking products</a:t>
            </a:r>
          </a:p>
        </p:txBody>
      </p:sp>
      <p:sp>
        <p:nvSpPr>
          <p:cNvPr id="3" name="Subtitle 2">
            <a:extLst>
              <a:ext uri="{FF2B5EF4-FFF2-40B4-BE49-F238E27FC236}">
                <a16:creationId xmlns:a16="http://schemas.microsoft.com/office/drawing/2014/main" id="{9A21EB1F-D9A1-4483-BEF8-6651A8757929}"/>
              </a:ext>
            </a:extLst>
          </p:cNvPr>
          <p:cNvSpPr>
            <a:spLocks noGrp="1"/>
          </p:cNvSpPr>
          <p:nvPr>
            <p:ph type="subTitle" idx="1"/>
          </p:nvPr>
        </p:nvSpPr>
        <p:spPr>
          <a:xfrm>
            <a:off x="554736" y="3659644"/>
            <a:ext cx="2514600" cy="246221"/>
          </a:xfrm>
        </p:spPr>
        <p:txBody>
          <a:bodyPr/>
          <a:lstStyle/>
          <a:p>
            <a:r>
              <a:rPr lang="en-US" dirty="0"/>
              <a:t>VPN Gateway</a:t>
            </a:r>
          </a:p>
        </p:txBody>
      </p:sp>
      <p:sp>
        <p:nvSpPr>
          <p:cNvPr id="4" name="Text Placeholder 3">
            <a:extLst>
              <a:ext uri="{FF2B5EF4-FFF2-40B4-BE49-F238E27FC236}">
                <a16:creationId xmlns:a16="http://schemas.microsoft.com/office/drawing/2014/main" id="{061B7F04-CD55-4B3A-B47B-4E77B3BF81F9}"/>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D5C9DAE2-9AD8-4A20-8787-311E8F29D577}"/>
              </a:ext>
            </a:extLst>
          </p:cNvPr>
          <p:cNvSpPr/>
          <p:nvPr/>
        </p:nvSpPr>
        <p:spPr>
          <a:xfrm>
            <a:off x="3657600" y="1357246"/>
            <a:ext cx="7982712" cy="1477328"/>
          </a:xfrm>
          <a:prstGeom prst="rect">
            <a:avLst/>
          </a:prstGeom>
        </p:spPr>
        <p:txBody>
          <a:bodyPr wrap="square">
            <a:spAutoFit/>
          </a:bodyPr>
          <a:lstStyle/>
          <a:p>
            <a:r>
              <a:rPr lang="en-US" dirty="0">
                <a:solidFill>
                  <a:srgbClr val="000000"/>
                </a:solidFill>
                <a:latin typeface="inherit"/>
                <a:ea typeface="Times New Roman" panose="02020603050405020304" pitchFamily="18" charset="0"/>
                <a:cs typeface="Times New Roman" panose="02020603050405020304" pitchFamily="18" charset="0"/>
              </a:rPr>
              <a:t>In some cases, you may need your application hosted in Azure to talk to an on-premises resource. </a:t>
            </a:r>
          </a:p>
          <a:p>
            <a:r>
              <a:rPr lang="en-US" dirty="0"/>
              <a:t>VPN Gateway connects your on-premises resources to your Azure VNET using a virtual private network, or VPN. Traffic that flows over this VPN is encrypted. There are multiple configurations for VPN Gateway connections:</a:t>
            </a:r>
          </a:p>
        </p:txBody>
      </p:sp>
      <p:graphicFrame>
        <p:nvGraphicFramePr>
          <p:cNvPr id="8" name="Table 7">
            <a:extLst>
              <a:ext uri="{FF2B5EF4-FFF2-40B4-BE49-F238E27FC236}">
                <a16:creationId xmlns:a16="http://schemas.microsoft.com/office/drawing/2014/main" id="{0E2B6A08-5702-4B98-B1E5-EAFD6372D623}"/>
              </a:ext>
            </a:extLst>
          </p:cNvPr>
          <p:cNvGraphicFramePr>
            <a:graphicFrameLocks noGrp="1"/>
          </p:cNvGraphicFramePr>
          <p:nvPr>
            <p:extLst>
              <p:ext uri="{D42A27DB-BD31-4B8C-83A1-F6EECF244321}">
                <p14:modId xmlns:p14="http://schemas.microsoft.com/office/powerpoint/2010/main" val="95716373"/>
              </p:ext>
            </p:extLst>
          </p:nvPr>
        </p:nvGraphicFramePr>
        <p:xfrm>
          <a:off x="4192992" y="2976629"/>
          <a:ext cx="6911928" cy="2550866"/>
        </p:xfrm>
        <a:graphic>
          <a:graphicData uri="http://schemas.openxmlformats.org/drawingml/2006/table">
            <a:tbl>
              <a:tblPr firstRow="1" firstCol="1" bandRow="1">
                <a:tableStyleId>{5C22544A-7EE6-4342-B048-85BDC9FD1C3A}</a:tableStyleId>
              </a:tblPr>
              <a:tblGrid>
                <a:gridCol w="1844963">
                  <a:extLst>
                    <a:ext uri="{9D8B030D-6E8A-4147-A177-3AD203B41FA5}">
                      <a16:colId xmlns:a16="http://schemas.microsoft.com/office/drawing/2014/main" val="882386957"/>
                    </a:ext>
                  </a:extLst>
                </a:gridCol>
                <a:gridCol w="5066965">
                  <a:extLst>
                    <a:ext uri="{9D8B030D-6E8A-4147-A177-3AD203B41FA5}">
                      <a16:colId xmlns:a16="http://schemas.microsoft.com/office/drawing/2014/main" val="2664480457"/>
                    </a:ext>
                  </a:extLst>
                </a:gridCol>
              </a:tblGrid>
              <a:tr h="298056">
                <a:tc>
                  <a:txBody>
                    <a:bodyPr/>
                    <a:lstStyle/>
                    <a:p>
                      <a:pPr indent="15240">
                        <a:lnSpc>
                          <a:spcPct val="107000"/>
                        </a:lnSpc>
                        <a:spcBef>
                          <a:spcPts val="900"/>
                        </a:spcBef>
                        <a:spcAft>
                          <a:spcPts val="0"/>
                        </a:spcAft>
                      </a:pPr>
                      <a:r>
                        <a:rPr lang="en-US" sz="1200">
                          <a:effectLst/>
                        </a:rPr>
                        <a:t>Connection Type</a:t>
                      </a:r>
                      <a:endParaRPr lang="en-US" sz="1050">
                        <a:effectLst/>
                        <a:latin typeface="Calibri" panose="020F0502020204030204" pitchFamily="34" charset="0"/>
                        <a:ea typeface="Times New Roman" panose="02020603050405020304" pitchFamily="18" charset="0"/>
                        <a:cs typeface="Times New Roman" panose="02020603050405020304" pitchFamily="18" charset="0"/>
                      </a:endParaRPr>
                    </a:p>
                  </a:txBody>
                  <a:tcPr marL="69466" marR="69466" marT="69466" marB="69466"/>
                </a:tc>
                <a:tc>
                  <a:txBody>
                    <a:bodyPr/>
                    <a:lstStyle/>
                    <a:p>
                      <a:pPr indent="15240">
                        <a:lnSpc>
                          <a:spcPct val="107000"/>
                        </a:lnSpc>
                        <a:spcBef>
                          <a:spcPts val="900"/>
                        </a:spcBef>
                        <a:spcAft>
                          <a:spcPts val="0"/>
                        </a:spcAft>
                      </a:pPr>
                      <a:r>
                        <a:rPr lang="en-US" sz="1200">
                          <a:effectLst/>
                        </a:rPr>
                        <a:t>Description</a:t>
                      </a:r>
                      <a:endParaRPr lang="en-US" sz="1050">
                        <a:effectLst/>
                        <a:latin typeface="Calibri" panose="020F0502020204030204" pitchFamily="34" charset="0"/>
                        <a:ea typeface="Times New Roman" panose="02020603050405020304" pitchFamily="18" charset="0"/>
                        <a:cs typeface="Times New Roman" panose="02020603050405020304" pitchFamily="18" charset="0"/>
                      </a:endParaRPr>
                    </a:p>
                  </a:txBody>
                  <a:tcPr marL="69466" marR="69466" marT="69466" marB="69466"/>
                </a:tc>
                <a:extLst>
                  <a:ext uri="{0D108BD9-81ED-4DB2-BD59-A6C34878D82A}">
                    <a16:rowId xmlns:a16="http://schemas.microsoft.com/office/drawing/2014/main" val="125125916"/>
                  </a:ext>
                </a:extLst>
              </a:tr>
              <a:tr h="797519">
                <a:tc>
                  <a:txBody>
                    <a:bodyPr/>
                    <a:lstStyle/>
                    <a:p>
                      <a:pPr indent="15240">
                        <a:lnSpc>
                          <a:spcPct val="107000"/>
                        </a:lnSpc>
                        <a:spcBef>
                          <a:spcPts val="900"/>
                        </a:spcBef>
                        <a:spcAft>
                          <a:spcPts val="0"/>
                        </a:spcAft>
                      </a:pPr>
                      <a:r>
                        <a:rPr lang="en-US" sz="1200">
                          <a:effectLst/>
                        </a:rPr>
                        <a:t>Site-to-Site VPN (S2S)</a:t>
                      </a:r>
                      <a:endParaRPr lang="en-US" sz="1050">
                        <a:effectLst/>
                        <a:latin typeface="Calibri" panose="020F0502020204030204" pitchFamily="34" charset="0"/>
                        <a:ea typeface="Times New Roman" panose="02020603050405020304" pitchFamily="18" charset="0"/>
                        <a:cs typeface="Times New Roman" panose="02020603050405020304" pitchFamily="18" charset="0"/>
                      </a:endParaRPr>
                    </a:p>
                  </a:txBody>
                  <a:tcPr marL="69466" marR="69466" marT="69466" marB="69466"/>
                </a:tc>
                <a:tc>
                  <a:txBody>
                    <a:bodyPr/>
                    <a:lstStyle/>
                    <a:p>
                      <a:pPr indent="15240">
                        <a:lnSpc>
                          <a:spcPct val="107000"/>
                        </a:lnSpc>
                        <a:spcBef>
                          <a:spcPts val="900"/>
                        </a:spcBef>
                        <a:spcAft>
                          <a:spcPts val="0"/>
                        </a:spcAft>
                      </a:pPr>
                      <a:r>
                        <a:rPr lang="en-US" sz="1200" dirty="0">
                          <a:effectLst/>
                        </a:rPr>
                        <a:t>Connects your VNET to a single on-premises location. Requires a VPN with public-facing IP address on-premises. A multi-site variant allows you to connect to multiple on-premises locations.</a:t>
                      </a:r>
                      <a:endParaRPr lang="en-US" sz="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9466" marR="69466" marT="69466" marB="69466"/>
                </a:tc>
                <a:extLst>
                  <a:ext uri="{0D108BD9-81ED-4DB2-BD59-A6C34878D82A}">
                    <a16:rowId xmlns:a16="http://schemas.microsoft.com/office/drawing/2014/main" val="3431012172"/>
                  </a:ext>
                </a:extLst>
              </a:tr>
              <a:tr h="631031">
                <a:tc>
                  <a:txBody>
                    <a:bodyPr/>
                    <a:lstStyle/>
                    <a:p>
                      <a:pPr indent="15240">
                        <a:lnSpc>
                          <a:spcPct val="107000"/>
                        </a:lnSpc>
                        <a:spcBef>
                          <a:spcPts val="900"/>
                        </a:spcBef>
                        <a:spcAft>
                          <a:spcPts val="0"/>
                        </a:spcAft>
                      </a:pPr>
                      <a:r>
                        <a:rPr lang="en-US" sz="1200">
                          <a:effectLst/>
                        </a:rPr>
                        <a:t>Point-to-Site VPN (P2S)</a:t>
                      </a:r>
                      <a:endParaRPr lang="en-US" sz="1050">
                        <a:effectLst/>
                        <a:latin typeface="Calibri" panose="020F0502020204030204" pitchFamily="34" charset="0"/>
                        <a:ea typeface="Times New Roman" panose="02020603050405020304" pitchFamily="18" charset="0"/>
                        <a:cs typeface="Times New Roman" panose="02020603050405020304" pitchFamily="18" charset="0"/>
                      </a:endParaRPr>
                    </a:p>
                  </a:txBody>
                  <a:tcPr marL="69466" marR="69466" marT="69466" marB="69466"/>
                </a:tc>
                <a:tc>
                  <a:txBody>
                    <a:bodyPr/>
                    <a:lstStyle/>
                    <a:p>
                      <a:pPr indent="15240">
                        <a:lnSpc>
                          <a:spcPct val="107000"/>
                        </a:lnSpc>
                        <a:spcBef>
                          <a:spcPts val="900"/>
                        </a:spcBef>
                        <a:spcAft>
                          <a:spcPts val="0"/>
                        </a:spcAft>
                      </a:pPr>
                      <a:r>
                        <a:rPr lang="en-US" sz="1200">
                          <a:effectLst/>
                        </a:rPr>
                        <a:t>Connects one specific on-premises client PC to your VNET. Multiple clients can connect, but each one connects over its own VPN client.</a:t>
                      </a:r>
                      <a:endParaRPr lang="en-US" sz="1050">
                        <a:effectLst/>
                        <a:latin typeface="Calibri" panose="020F0502020204030204" pitchFamily="34" charset="0"/>
                        <a:ea typeface="Times New Roman" panose="02020603050405020304" pitchFamily="18" charset="0"/>
                        <a:cs typeface="Times New Roman" panose="02020603050405020304" pitchFamily="18" charset="0"/>
                      </a:endParaRPr>
                    </a:p>
                  </a:txBody>
                  <a:tcPr marL="69466" marR="69466" marT="69466" marB="69466"/>
                </a:tc>
                <a:extLst>
                  <a:ext uri="{0D108BD9-81ED-4DB2-BD59-A6C34878D82A}">
                    <a16:rowId xmlns:a16="http://schemas.microsoft.com/office/drawing/2014/main" val="3801883597"/>
                  </a:ext>
                </a:extLst>
              </a:tr>
              <a:tr h="797519">
                <a:tc>
                  <a:txBody>
                    <a:bodyPr/>
                    <a:lstStyle/>
                    <a:p>
                      <a:pPr indent="15240">
                        <a:lnSpc>
                          <a:spcPct val="107000"/>
                        </a:lnSpc>
                        <a:spcBef>
                          <a:spcPts val="900"/>
                        </a:spcBef>
                        <a:spcAft>
                          <a:spcPts val="0"/>
                        </a:spcAft>
                      </a:pPr>
                      <a:r>
                        <a:rPr lang="en-US" sz="1200">
                          <a:effectLst/>
                        </a:rPr>
                        <a:t>VNET-to-VNET</a:t>
                      </a:r>
                      <a:endParaRPr lang="en-US" sz="1050">
                        <a:effectLst/>
                        <a:latin typeface="Calibri" panose="020F0502020204030204" pitchFamily="34" charset="0"/>
                        <a:ea typeface="Times New Roman" panose="02020603050405020304" pitchFamily="18" charset="0"/>
                        <a:cs typeface="Times New Roman" panose="02020603050405020304" pitchFamily="18" charset="0"/>
                      </a:endParaRPr>
                    </a:p>
                  </a:txBody>
                  <a:tcPr marL="69466" marR="69466" marT="69466" marB="69466"/>
                </a:tc>
                <a:tc>
                  <a:txBody>
                    <a:bodyPr/>
                    <a:lstStyle/>
                    <a:p>
                      <a:pPr indent="15240">
                        <a:lnSpc>
                          <a:spcPct val="107000"/>
                        </a:lnSpc>
                        <a:spcBef>
                          <a:spcPts val="900"/>
                        </a:spcBef>
                        <a:spcAft>
                          <a:spcPts val="0"/>
                        </a:spcAft>
                      </a:pPr>
                      <a:r>
                        <a:rPr lang="en-US" sz="1200" dirty="0">
                          <a:effectLst/>
                        </a:rPr>
                        <a:t>Connects two Azure VNETs to each other. Useful in situations where you have two VNETs in different Azure regions and you want to securely connect them.</a:t>
                      </a:r>
                      <a:endParaRPr lang="en-US" sz="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9466" marR="69466" marT="69466" marB="69466"/>
                </a:tc>
                <a:extLst>
                  <a:ext uri="{0D108BD9-81ED-4DB2-BD59-A6C34878D82A}">
                    <a16:rowId xmlns:a16="http://schemas.microsoft.com/office/drawing/2014/main" val="2465331332"/>
                  </a:ext>
                </a:extLst>
              </a:tr>
            </a:tbl>
          </a:graphicData>
        </a:graphic>
      </p:graphicFrame>
    </p:spTree>
    <p:extLst>
      <p:ext uri="{BB962C8B-B14F-4D97-AF65-F5344CB8AC3E}">
        <p14:creationId xmlns:p14="http://schemas.microsoft.com/office/powerpoint/2010/main" val="40526153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9684EEC-36DA-4786-AB5C-3A3DDC06063B}"/>
              </a:ext>
            </a:extLst>
          </p:cNvPr>
          <p:cNvGraphicFramePr>
            <a:graphicFrameLocks noChangeAspect="1"/>
          </p:cNvGraphicFramePr>
          <p:nvPr>
            <p:custDataLst>
              <p:tags r:id="rId2"/>
            </p:custDataLst>
            <p:extLst>
              <p:ext uri="{D42A27DB-BD31-4B8C-83A1-F6EECF244321}">
                <p14:modId xmlns:p14="http://schemas.microsoft.com/office/powerpoint/2010/main" val="12049343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1866"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1DE567BE-5040-40D4-A41E-B48B84EF4331}"/>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24DE5B30-4C23-4D2D-AC95-65CD8E8C0D9B}"/>
              </a:ext>
            </a:extLst>
          </p:cNvPr>
          <p:cNvSpPr>
            <a:spLocks noGrp="1"/>
          </p:cNvSpPr>
          <p:nvPr>
            <p:ph type="title"/>
          </p:nvPr>
        </p:nvSpPr>
        <p:spPr/>
        <p:txBody>
          <a:bodyPr/>
          <a:lstStyle/>
          <a:p>
            <a:r>
              <a:rPr lang="en-US" dirty="0"/>
              <a:t>Azure Networking products</a:t>
            </a:r>
          </a:p>
        </p:txBody>
      </p:sp>
      <p:sp>
        <p:nvSpPr>
          <p:cNvPr id="3" name="Subtitle 2">
            <a:extLst>
              <a:ext uri="{FF2B5EF4-FFF2-40B4-BE49-F238E27FC236}">
                <a16:creationId xmlns:a16="http://schemas.microsoft.com/office/drawing/2014/main" id="{2CD84BEA-487B-445B-89F0-8943858A35F1}"/>
              </a:ext>
            </a:extLst>
          </p:cNvPr>
          <p:cNvSpPr>
            <a:spLocks noGrp="1"/>
          </p:cNvSpPr>
          <p:nvPr>
            <p:ph type="subTitle" idx="1"/>
          </p:nvPr>
        </p:nvSpPr>
        <p:spPr>
          <a:xfrm>
            <a:off x="554736" y="3659644"/>
            <a:ext cx="2514600" cy="492443"/>
          </a:xfrm>
        </p:spPr>
        <p:txBody>
          <a:bodyPr/>
          <a:lstStyle/>
          <a:p>
            <a:r>
              <a:rPr lang="en-US" b="1" cap="small" dirty="0"/>
              <a:t>Azure Content Delivery Network</a:t>
            </a:r>
          </a:p>
        </p:txBody>
      </p:sp>
      <p:sp>
        <p:nvSpPr>
          <p:cNvPr id="4" name="Text Placeholder 3">
            <a:extLst>
              <a:ext uri="{FF2B5EF4-FFF2-40B4-BE49-F238E27FC236}">
                <a16:creationId xmlns:a16="http://schemas.microsoft.com/office/drawing/2014/main" id="{1761DF13-98CA-4155-8205-BCD7A915B61D}"/>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2A0E8EAF-F5EC-4258-911D-8CA3D7B0965E}"/>
              </a:ext>
            </a:extLst>
          </p:cNvPr>
          <p:cNvSpPr/>
          <p:nvPr/>
        </p:nvSpPr>
        <p:spPr>
          <a:xfrm>
            <a:off x="3657600" y="1258306"/>
            <a:ext cx="7982712" cy="5509200"/>
          </a:xfrm>
          <a:prstGeom prst="rect">
            <a:avLst/>
          </a:prstGeom>
        </p:spPr>
        <p:txBody>
          <a:bodyPr wrap="square">
            <a:spAutoFit/>
          </a:bodyPr>
          <a:lstStyle/>
          <a:p>
            <a:pPr>
              <a:spcBef>
                <a:spcPts val="600"/>
              </a:spcBef>
              <a:spcAft>
                <a:spcPts val="600"/>
              </a:spcAft>
            </a:pPr>
            <a:r>
              <a:rPr lang="en-US" dirty="0">
                <a:solidFill>
                  <a:srgbClr val="000000"/>
                </a:solidFill>
                <a:latin typeface="inherit"/>
                <a:ea typeface="Times New Roman" panose="02020603050405020304" pitchFamily="18" charset="0"/>
              </a:rPr>
              <a:t>Azure Content Delivery Network (CDN) is an effective way of delivering large files or streaming content over the Internet. It makes the downloading of large files much faster by caching the files in multiple geographical locations so that users can get the files from a server as close to them as possible. CDNs are typically used with images, videos, and other similarly large files.</a:t>
            </a:r>
          </a:p>
          <a:p>
            <a:pPr>
              <a:spcBef>
                <a:spcPts val="600"/>
              </a:spcBef>
              <a:spcAft>
                <a:spcPts val="600"/>
              </a:spcAft>
            </a:pPr>
            <a:r>
              <a:rPr lang="en-US" dirty="0">
                <a:solidFill>
                  <a:srgbClr val="000000"/>
                </a:solidFill>
                <a:latin typeface="inherit"/>
              </a:rPr>
              <a:t>A CDN works by storing a cached version of files on a</a:t>
            </a:r>
            <a:r>
              <a:rPr lang="en-US" b="1" dirty="0">
                <a:solidFill>
                  <a:srgbClr val="000000"/>
                </a:solidFill>
                <a:latin typeface="inherit"/>
              </a:rPr>
              <a:t> point-of-presence (POP) server</a:t>
            </a:r>
            <a:r>
              <a:rPr lang="en-US" dirty="0">
                <a:solidFill>
                  <a:srgbClr val="000000"/>
                </a:solidFill>
                <a:latin typeface="inherit"/>
              </a:rPr>
              <a:t> that is located on the outside edge of a network. These servers (called </a:t>
            </a:r>
            <a:r>
              <a:rPr lang="en-US" b="1" dirty="0">
                <a:solidFill>
                  <a:srgbClr val="000000"/>
                </a:solidFill>
                <a:latin typeface="inherit"/>
              </a:rPr>
              <a:t>edge servers</a:t>
            </a:r>
            <a:r>
              <a:rPr lang="en-US" dirty="0">
                <a:solidFill>
                  <a:srgbClr val="000000"/>
                </a:solidFill>
                <a:latin typeface="inherit"/>
              </a:rPr>
              <a:t>) are able to serve content without having to go through the entire network, a process which adds time to a request.</a:t>
            </a:r>
          </a:p>
          <a:p>
            <a:pPr>
              <a:spcBef>
                <a:spcPts val="600"/>
              </a:spcBef>
              <a:spcAft>
                <a:spcPts val="600"/>
              </a:spcAft>
            </a:pPr>
            <a:r>
              <a:rPr lang="en-US" dirty="0">
                <a:solidFill>
                  <a:srgbClr val="000000"/>
                </a:solidFill>
                <a:latin typeface="inherit"/>
              </a:rPr>
              <a:t>Microsoft has CDN edge servers located across the globe, so when a user requests large files from any geographical location, it can serve a cached copy that is as close to the user’s location as possible. The content on an edge server has a time-to-live (TTL) property associated with it that tells the edge server how long it should keep the cached copy. If a TTL isn’t specified, </a:t>
            </a:r>
            <a:r>
              <a:rPr lang="en-US" b="1" dirty="0">
                <a:solidFill>
                  <a:srgbClr val="000000"/>
                </a:solidFill>
                <a:latin typeface="inherit"/>
              </a:rPr>
              <a:t>the default TTL time is seven days</a:t>
            </a:r>
            <a:r>
              <a:rPr lang="en-US" dirty="0">
                <a:solidFill>
                  <a:srgbClr val="000000"/>
                </a:solidFill>
                <a:latin typeface="inherit"/>
              </a:rPr>
              <a:t>. Once a cached copy is removed, the next time that resource is requested, the edge server will make a request to the server where the original copy of the resource is located. It will then cache it again for future users until the TTL expires.</a:t>
            </a:r>
          </a:p>
          <a:p>
            <a:pPr>
              <a:spcBef>
                <a:spcPts val="600"/>
              </a:spcBef>
              <a:spcAft>
                <a:spcPts val="600"/>
              </a:spcAft>
            </a:pPr>
            <a:endParaRPr lang="en-US"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1667924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9684EEC-36DA-4786-AB5C-3A3DDC06063B}"/>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2890"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A9684EEC-36DA-4786-AB5C-3A3DDC06063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1DE567BE-5040-40D4-A41E-B48B84EF4331}"/>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24DE5B30-4C23-4D2D-AC95-65CD8E8C0D9B}"/>
              </a:ext>
            </a:extLst>
          </p:cNvPr>
          <p:cNvSpPr>
            <a:spLocks noGrp="1"/>
          </p:cNvSpPr>
          <p:nvPr>
            <p:ph type="title"/>
          </p:nvPr>
        </p:nvSpPr>
        <p:spPr/>
        <p:txBody>
          <a:bodyPr/>
          <a:lstStyle/>
          <a:p>
            <a:r>
              <a:rPr lang="en-US" dirty="0"/>
              <a:t>Azure Networking products</a:t>
            </a:r>
          </a:p>
        </p:txBody>
      </p:sp>
      <p:sp>
        <p:nvSpPr>
          <p:cNvPr id="3" name="Subtitle 2">
            <a:extLst>
              <a:ext uri="{FF2B5EF4-FFF2-40B4-BE49-F238E27FC236}">
                <a16:creationId xmlns:a16="http://schemas.microsoft.com/office/drawing/2014/main" id="{2CD84BEA-487B-445B-89F0-8943858A35F1}"/>
              </a:ext>
            </a:extLst>
          </p:cNvPr>
          <p:cNvSpPr>
            <a:spLocks noGrp="1"/>
          </p:cNvSpPr>
          <p:nvPr>
            <p:ph type="subTitle" idx="1"/>
          </p:nvPr>
        </p:nvSpPr>
        <p:spPr>
          <a:xfrm>
            <a:off x="554736" y="3659644"/>
            <a:ext cx="2514600" cy="246221"/>
          </a:xfrm>
        </p:spPr>
        <p:txBody>
          <a:bodyPr/>
          <a:lstStyle/>
          <a:p>
            <a:r>
              <a:rPr lang="en-US" b="1" cap="small" dirty="0"/>
              <a:t>Azure Traffic Manager</a:t>
            </a:r>
          </a:p>
        </p:txBody>
      </p:sp>
      <p:sp>
        <p:nvSpPr>
          <p:cNvPr id="4" name="Text Placeholder 3">
            <a:extLst>
              <a:ext uri="{FF2B5EF4-FFF2-40B4-BE49-F238E27FC236}">
                <a16:creationId xmlns:a16="http://schemas.microsoft.com/office/drawing/2014/main" id="{1761DF13-98CA-4155-8205-BCD7A915B61D}"/>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D9F2A40F-AE9A-4990-AC61-583E216D7AA6}"/>
              </a:ext>
            </a:extLst>
          </p:cNvPr>
          <p:cNvSpPr/>
          <p:nvPr/>
        </p:nvSpPr>
        <p:spPr>
          <a:xfrm>
            <a:off x="3641558" y="1216212"/>
            <a:ext cx="8277726" cy="2585323"/>
          </a:xfrm>
          <a:prstGeom prst="rect">
            <a:avLst/>
          </a:prstGeom>
        </p:spPr>
        <p:txBody>
          <a:bodyPr wrap="square">
            <a:spAutoFit/>
          </a:bodyPr>
          <a:lstStyle/>
          <a:p>
            <a:pPr>
              <a:spcBef>
                <a:spcPts val="600"/>
              </a:spcBef>
              <a:spcAft>
                <a:spcPts val="600"/>
              </a:spcAft>
            </a:pPr>
            <a:r>
              <a:rPr lang="en-US" dirty="0">
                <a:solidFill>
                  <a:srgbClr val="000000"/>
                </a:solidFill>
                <a:latin typeface="inherit"/>
                <a:ea typeface="Times New Roman" panose="02020603050405020304" pitchFamily="18" charset="0"/>
              </a:rPr>
              <a:t>Azure Traffic Manager is a domain name system (DNS) -based system that’s designed to enhance the speed and reliability of your application. </a:t>
            </a:r>
          </a:p>
          <a:p>
            <a:pPr>
              <a:spcBef>
                <a:spcPts val="600"/>
              </a:spcBef>
              <a:spcAft>
                <a:spcPts val="600"/>
              </a:spcAft>
            </a:pPr>
            <a:r>
              <a:rPr lang="en-US" dirty="0">
                <a:solidFill>
                  <a:srgbClr val="000000"/>
                </a:solidFill>
                <a:latin typeface="inherit"/>
                <a:ea typeface="Times New Roman" panose="02020603050405020304" pitchFamily="18" charset="0"/>
              </a:rPr>
              <a:t>To use Traffic Manager, you configure </a:t>
            </a:r>
            <a:r>
              <a:rPr lang="en-US" i="1" dirty="0">
                <a:solidFill>
                  <a:srgbClr val="000000"/>
                </a:solidFill>
                <a:latin typeface="inherit"/>
                <a:ea typeface="Times New Roman" panose="02020603050405020304" pitchFamily="18" charset="0"/>
              </a:rPr>
              <a:t>endpoints</a:t>
            </a:r>
            <a:r>
              <a:rPr lang="en-US" dirty="0">
                <a:solidFill>
                  <a:srgbClr val="000000"/>
                </a:solidFill>
                <a:latin typeface="inherit"/>
                <a:ea typeface="Times New Roman" panose="02020603050405020304" pitchFamily="18" charset="0"/>
              </a:rPr>
              <a:t> within Traffic Manager. An endpoint is simply a resource that you want users to connect to. Traffic Manager supports public IP addresses connected to Azure VMs, web apps running in App Service, and cloud services hosted in Azure. An endpoint can also be a resource located on-premises or even at another hosting provider.</a:t>
            </a:r>
          </a:p>
          <a:p>
            <a:pPr>
              <a:spcBef>
                <a:spcPts val="600"/>
              </a:spcBef>
              <a:spcAft>
                <a:spcPts val="600"/>
              </a:spcAft>
            </a:pPr>
            <a:endParaRPr lang="en-US" sz="1600" dirty="0">
              <a:solidFill>
                <a:srgbClr val="000000"/>
              </a:solidFill>
              <a:effectLst/>
              <a:latin typeface="inherit"/>
              <a:ea typeface="Times New Roman" panose="02020603050405020304" pitchFamily="18" charset="0"/>
            </a:endParaRPr>
          </a:p>
        </p:txBody>
      </p:sp>
    </p:spTree>
    <p:extLst>
      <p:ext uri="{BB962C8B-B14F-4D97-AF65-F5344CB8AC3E}">
        <p14:creationId xmlns:p14="http://schemas.microsoft.com/office/powerpoint/2010/main" val="33894909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9684EEC-36DA-4786-AB5C-3A3DDC06063B}"/>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3911"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A9684EEC-36DA-4786-AB5C-3A3DDC06063B}"/>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1DE567BE-5040-40D4-A41E-B48B84EF4331}"/>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24DE5B30-4C23-4D2D-AC95-65CD8E8C0D9B}"/>
              </a:ext>
            </a:extLst>
          </p:cNvPr>
          <p:cNvSpPr>
            <a:spLocks noGrp="1"/>
          </p:cNvSpPr>
          <p:nvPr>
            <p:ph type="title"/>
          </p:nvPr>
        </p:nvSpPr>
        <p:spPr/>
        <p:txBody>
          <a:bodyPr/>
          <a:lstStyle/>
          <a:p>
            <a:r>
              <a:rPr lang="en-US" dirty="0"/>
              <a:t>Azure Networking products</a:t>
            </a:r>
          </a:p>
        </p:txBody>
      </p:sp>
      <p:sp>
        <p:nvSpPr>
          <p:cNvPr id="3" name="Subtitle 2">
            <a:extLst>
              <a:ext uri="{FF2B5EF4-FFF2-40B4-BE49-F238E27FC236}">
                <a16:creationId xmlns:a16="http://schemas.microsoft.com/office/drawing/2014/main" id="{2CD84BEA-487B-445B-89F0-8943858A35F1}"/>
              </a:ext>
            </a:extLst>
          </p:cNvPr>
          <p:cNvSpPr>
            <a:spLocks noGrp="1"/>
          </p:cNvSpPr>
          <p:nvPr>
            <p:ph type="subTitle" idx="1"/>
          </p:nvPr>
        </p:nvSpPr>
        <p:spPr>
          <a:xfrm>
            <a:off x="554736" y="3659644"/>
            <a:ext cx="2514600" cy="246221"/>
          </a:xfrm>
        </p:spPr>
        <p:txBody>
          <a:bodyPr/>
          <a:lstStyle/>
          <a:p>
            <a:r>
              <a:rPr lang="en-US" b="1" cap="small" dirty="0"/>
              <a:t>Azure Traffic Manager</a:t>
            </a:r>
          </a:p>
        </p:txBody>
      </p:sp>
      <p:sp>
        <p:nvSpPr>
          <p:cNvPr id="4" name="Text Placeholder 3">
            <a:extLst>
              <a:ext uri="{FF2B5EF4-FFF2-40B4-BE49-F238E27FC236}">
                <a16:creationId xmlns:a16="http://schemas.microsoft.com/office/drawing/2014/main" id="{1761DF13-98CA-4155-8205-BCD7A915B61D}"/>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D9F2A40F-AE9A-4990-AC61-583E216D7AA6}"/>
              </a:ext>
            </a:extLst>
          </p:cNvPr>
          <p:cNvSpPr/>
          <p:nvPr/>
        </p:nvSpPr>
        <p:spPr>
          <a:xfrm>
            <a:off x="3641558" y="1216212"/>
            <a:ext cx="8277726" cy="5678478"/>
          </a:xfrm>
          <a:prstGeom prst="rect">
            <a:avLst/>
          </a:prstGeom>
        </p:spPr>
        <p:txBody>
          <a:bodyPr wrap="square">
            <a:spAutoFit/>
          </a:bodyPr>
          <a:lstStyle/>
          <a:p>
            <a:r>
              <a:rPr lang="en-US" dirty="0"/>
              <a:t>Once you’ve configured your endpoints, you specify routing rules that you want Traffic Manager to apply to them. There are many routing rules available in Traffic Manager.</a:t>
            </a:r>
          </a:p>
          <a:p>
            <a:pPr marL="285750" lvl="0" indent="-285750">
              <a:buFont typeface="Arial" panose="020B0604020202020204" pitchFamily="34" charset="0"/>
              <a:buChar char="•"/>
            </a:pPr>
            <a:r>
              <a:rPr lang="en-US" b="1" dirty="0"/>
              <a:t>Priority</a:t>
            </a:r>
            <a:r>
              <a:rPr lang="en-US" dirty="0"/>
              <a:t> All traffic is sent to a primary endpoint, but backup endpoints are available in case the primary endpoint experiences an outage.</a:t>
            </a:r>
          </a:p>
          <a:p>
            <a:pPr marL="285750" lvl="0" indent="-285750">
              <a:buFont typeface="Arial" panose="020B0604020202020204" pitchFamily="34" charset="0"/>
              <a:buChar char="•"/>
            </a:pPr>
            <a:r>
              <a:rPr lang="en-US" b="1" dirty="0"/>
              <a:t>Weighted</a:t>
            </a:r>
            <a:r>
              <a:rPr lang="en-US" dirty="0"/>
              <a:t> Traffic is distributed across endpoints. By default, all traffic is distributed evenly, but you can specify a weight for each endpoint and traffic will be distributed as you specify.</a:t>
            </a:r>
          </a:p>
          <a:p>
            <a:pPr marL="285750" lvl="0" indent="-285750">
              <a:buFont typeface="Arial" panose="020B0604020202020204" pitchFamily="34" charset="0"/>
              <a:buChar char="•"/>
            </a:pPr>
            <a:r>
              <a:rPr lang="en-US" b="1" dirty="0"/>
              <a:t>Performance</a:t>
            </a:r>
            <a:r>
              <a:rPr lang="en-US" dirty="0"/>
              <a:t> Traffic Manager determines the endpoint with the lowest network latency from the user’s location and uses that endpoint.</a:t>
            </a:r>
          </a:p>
          <a:p>
            <a:pPr marL="285750" lvl="0" indent="-285750">
              <a:buFont typeface="Arial" panose="020B0604020202020204" pitchFamily="34" charset="0"/>
              <a:buChar char="•"/>
            </a:pPr>
            <a:r>
              <a:rPr lang="en-US" b="1" dirty="0"/>
              <a:t>Geographic</a:t>
            </a:r>
            <a:r>
              <a:rPr lang="en-US" dirty="0"/>
              <a:t> Traffic is routed based on the geographic location of the DNS server that queries Traffic Manager.</a:t>
            </a:r>
          </a:p>
          <a:p>
            <a:pPr marL="285750" lvl="0" indent="-285750">
              <a:buFont typeface="Arial" panose="020B0604020202020204" pitchFamily="34" charset="0"/>
              <a:buChar char="•"/>
            </a:pPr>
            <a:r>
              <a:rPr lang="en-US" b="1" dirty="0" err="1"/>
              <a:t>Multivalue</a:t>
            </a:r>
            <a:r>
              <a:rPr lang="en-US" dirty="0"/>
              <a:t> Returns all valid endpoints that use the specified Internet protocol version, either IPv4 or IPv6.</a:t>
            </a:r>
          </a:p>
          <a:p>
            <a:pPr marL="285750" lvl="0" indent="-285750">
              <a:buFont typeface="Arial" panose="020B0604020202020204" pitchFamily="34" charset="0"/>
              <a:buChar char="•"/>
            </a:pPr>
            <a:r>
              <a:rPr lang="en-US" b="1" dirty="0"/>
              <a:t>Subnet</a:t>
            </a:r>
            <a:r>
              <a:rPr lang="en-US" dirty="0"/>
              <a:t> Traffic is routed based on the end-user IP address range.</a:t>
            </a:r>
          </a:p>
          <a:p>
            <a:r>
              <a:rPr lang="en-US" dirty="0"/>
              <a:t>One important thing to remember is that Traffic Manager is DNS-based. That means that a user never directly talks to Traffic Manager. Traffic Manager is only used for the DNS lookup. Once an IP address is known for the desired endpoint, all subsequent requests bypass Traffic Manager entirely.</a:t>
            </a:r>
            <a:endParaRPr lang="en-US" sz="1600" dirty="0">
              <a:latin typeface="Times New Roman" panose="02020603050405020304" pitchFamily="18" charset="0"/>
              <a:ea typeface="Times New Roman" panose="02020603050405020304" pitchFamily="18" charset="0"/>
            </a:endParaRPr>
          </a:p>
          <a:p>
            <a:pPr>
              <a:spcBef>
                <a:spcPts val="600"/>
              </a:spcBef>
              <a:spcAft>
                <a:spcPts val="600"/>
              </a:spcAft>
            </a:pPr>
            <a:endParaRPr lang="en-US" sz="1600" dirty="0">
              <a:solidFill>
                <a:srgbClr val="000000"/>
              </a:solidFill>
              <a:effectLst/>
              <a:latin typeface="inherit"/>
              <a:ea typeface="Times New Roman" panose="02020603050405020304" pitchFamily="18" charset="0"/>
            </a:endParaRPr>
          </a:p>
        </p:txBody>
      </p:sp>
    </p:spTree>
    <p:extLst>
      <p:ext uri="{BB962C8B-B14F-4D97-AF65-F5344CB8AC3E}">
        <p14:creationId xmlns:p14="http://schemas.microsoft.com/office/powerpoint/2010/main" val="829902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0DA00DC4-D54B-4105-99C7-86B9FCFCFF1C}"/>
              </a:ext>
            </a:extLst>
          </p:cNvPr>
          <p:cNvGraphicFramePr>
            <a:graphicFrameLocks noChangeAspect="1"/>
          </p:cNvGraphicFramePr>
          <p:nvPr>
            <p:custDataLst>
              <p:tags r:id="rId2"/>
            </p:custDataLst>
            <p:extLst>
              <p:ext uri="{D42A27DB-BD31-4B8C-83A1-F6EECF244321}">
                <p14:modId xmlns:p14="http://schemas.microsoft.com/office/powerpoint/2010/main" val="39015027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1146" name="think-cell Slide" r:id="rId13" imgW="186" imgH="179" progId="TCLayout.ActiveDocument.1">
                  <p:embed/>
                </p:oleObj>
              </mc:Choice>
              <mc:Fallback>
                <p:oleObj name="think-cell Slide" r:id="rId13" imgW="186" imgH="179" progId="TCLayout.ActiveDocument.1">
                  <p:embed/>
                  <p:pic>
                    <p:nvPicPr>
                      <p:cNvPr id="8" name="Object 7" hidden="1">
                        <a:extLst>
                          <a:ext uri="{FF2B5EF4-FFF2-40B4-BE49-F238E27FC236}">
                            <a16:creationId xmlns:a16="http://schemas.microsoft.com/office/drawing/2014/main" id="{0DA00DC4-D54B-4105-99C7-86B9FCFCFF1C}"/>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6F860C2-D819-4DC2-9761-7C073C30EC5C}"/>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7" name="Rectangle 6" hidden="1">
            <a:extLst>
              <a:ext uri="{FF2B5EF4-FFF2-40B4-BE49-F238E27FC236}">
                <a16:creationId xmlns:a16="http://schemas.microsoft.com/office/drawing/2014/main" id="{89773A46-7FAB-4E4B-A7B0-98CD03D7D867}"/>
              </a:ext>
            </a:extLst>
          </p:cNvPr>
          <p:cNvSpPr/>
          <p:nvPr>
            <p:custDataLst>
              <p:tags r:id="rId4"/>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4" name="2. Slide Title">
            <a:extLst>
              <a:ext uri="{FF2B5EF4-FFF2-40B4-BE49-F238E27FC236}">
                <a16:creationId xmlns:a16="http://schemas.microsoft.com/office/drawing/2014/main" id="{9BFFF79E-437C-4A95-88F8-040A71DCC72A}"/>
              </a:ext>
            </a:extLst>
          </p:cNvPr>
          <p:cNvSpPr>
            <a:spLocks noGrp="1"/>
          </p:cNvSpPr>
          <p:nvPr>
            <p:ph type="title"/>
            <p:custDataLst>
              <p:tags r:id="rId5"/>
            </p:custDataLst>
          </p:nvPr>
        </p:nvSpPr>
        <p:spPr>
          <a:xfrm>
            <a:off x="554736" y="1706563"/>
            <a:ext cx="3813048" cy="346249"/>
          </a:xfrm>
        </p:spPr>
        <p:txBody>
          <a:bodyPr vert="horz">
            <a:spAutoFit/>
          </a:bodyPr>
          <a:lstStyle/>
          <a:p>
            <a:r>
              <a:rPr lang="en-US" dirty="0"/>
              <a:t>Agenda</a:t>
            </a:r>
          </a:p>
        </p:txBody>
      </p:sp>
      <p:sp>
        <p:nvSpPr>
          <p:cNvPr id="18" name="1. On-page tracker">
            <a:extLst>
              <a:ext uri="{FF2B5EF4-FFF2-40B4-BE49-F238E27FC236}">
                <a16:creationId xmlns:a16="http://schemas.microsoft.com/office/drawing/2014/main" id="{F68542A4-BED1-4371-BE4F-3A1D84D342C6}"/>
              </a:ext>
            </a:extLst>
          </p:cNvPr>
          <p:cNvSpPr>
            <a:spLocks noGrp="1"/>
          </p:cNvSpPr>
          <p:nvPr>
            <p:ph type="body" sz="quarter" idx="17"/>
            <p:custDataLst>
              <p:tags r:id="rId6"/>
            </p:custDataLst>
          </p:nvPr>
        </p:nvSpPr>
        <p:spPr/>
        <p:txBody>
          <a:bodyPr/>
          <a:lstStyle/>
          <a:p>
            <a:endParaRPr lang="en-US"/>
          </a:p>
        </p:txBody>
      </p:sp>
      <p:sp>
        <p:nvSpPr>
          <p:cNvPr id="6" name="Text Placeholder 2">
            <a:hlinkClick r:id="rId15" action="ppaction://hlinksldjump"/>
            <a:extLst>
              <a:ext uri="{FF2B5EF4-FFF2-40B4-BE49-F238E27FC236}">
                <a16:creationId xmlns:a16="http://schemas.microsoft.com/office/drawing/2014/main" id="{192DB789-515B-4504-BE53-6445F2427687}"/>
              </a:ext>
            </a:extLst>
          </p:cNvPr>
          <p:cNvSpPr>
            <a:spLocks noGrp="1"/>
          </p:cNvSpPr>
          <p:nvPr>
            <p:custDataLst>
              <p:tags r:id="rId7"/>
            </p:custDataLst>
          </p:nvPr>
        </p:nvSpPr>
        <p:spPr bwMode="gray">
          <a:xfrm>
            <a:off x="4978399" y="2411413"/>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dirty="0"/>
              <a:t>Azure compute</a:t>
            </a:r>
          </a:p>
        </p:txBody>
      </p:sp>
      <p:sp>
        <p:nvSpPr>
          <p:cNvPr id="11" name="Text Placeholder 2">
            <a:hlinkClick r:id="rId16" action="ppaction://hlinksldjump"/>
            <a:extLst>
              <a:ext uri="{FF2B5EF4-FFF2-40B4-BE49-F238E27FC236}">
                <a16:creationId xmlns:a16="http://schemas.microsoft.com/office/drawing/2014/main" id="{3F428CE1-6B65-4575-BC5D-D40C6AE13740}"/>
              </a:ext>
            </a:extLst>
          </p:cNvPr>
          <p:cNvSpPr>
            <a:spLocks noGrp="1"/>
          </p:cNvSpPr>
          <p:nvPr>
            <p:custDataLst>
              <p:tags r:id="rId8"/>
            </p:custDataLst>
          </p:nvPr>
        </p:nvSpPr>
        <p:spPr bwMode="gray">
          <a:xfrm>
            <a:off x="4978400" y="2817813"/>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2550"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altLang="en-US"/>
              <a:t>Azure networking</a:t>
            </a:r>
            <a:endParaRPr lang="en-US" dirty="0"/>
          </a:p>
        </p:txBody>
      </p:sp>
      <p:sp>
        <p:nvSpPr>
          <p:cNvPr id="12" name="Text Placeholder 2">
            <a:extLst>
              <a:ext uri="{FF2B5EF4-FFF2-40B4-BE49-F238E27FC236}">
                <a16:creationId xmlns:a16="http://schemas.microsoft.com/office/drawing/2014/main" id="{9731B10E-9CFD-4FA5-BCD1-1E36C4166DD7}"/>
              </a:ext>
            </a:extLst>
          </p:cNvPr>
          <p:cNvSpPr>
            <a:spLocks noGrp="1"/>
          </p:cNvSpPr>
          <p:nvPr>
            <p:custDataLst>
              <p:tags r:id="rId9"/>
            </p:custDataLst>
          </p:nvPr>
        </p:nvSpPr>
        <p:spPr bwMode="gray">
          <a:xfrm>
            <a:off x="4978400" y="3225800"/>
            <a:ext cx="6661150" cy="406400"/>
          </a:xfrm>
          <a:prstGeom prst="rect">
            <a:avLst/>
          </a:prstGeom>
          <a:solidFill>
            <a:schemeClr val="accent1"/>
          </a:solidFill>
          <a:ln>
            <a:noFill/>
          </a:ln>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altLang="en-US" b="1" dirty="0">
                <a:solidFill>
                  <a:schemeClr val="tx2"/>
                </a:solidFill>
              </a:rPr>
              <a:t>Azure </a:t>
            </a:r>
            <a:r>
              <a:rPr lang="en-US" altLang="en-US" b="1">
                <a:solidFill>
                  <a:schemeClr val="tx2"/>
                </a:solidFill>
              </a:rPr>
              <a:t>storage products</a:t>
            </a:r>
            <a:endParaRPr lang="en-US" b="1" dirty="0">
              <a:solidFill>
                <a:schemeClr val="tx2"/>
              </a:solidFill>
            </a:endParaRPr>
          </a:p>
        </p:txBody>
      </p:sp>
      <p:sp>
        <p:nvSpPr>
          <p:cNvPr id="16" name="Text Placeholder 2">
            <a:hlinkClick r:id="rId17" action="ppaction://hlinksldjump"/>
            <a:extLst>
              <a:ext uri="{FF2B5EF4-FFF2-40B4-BE49-F238E27FC236}">
                <a16:creationId xmlns:a16="http://schemas.microsoft.com/office/drawing/2014/main" id="{85C6794F-C24F-4103-A2D9-896DF9A0F0BB}"/>
              </a:ext>
            </a:extLst>
          </p:cNvPr>
          <p:cNvSpPr>
            <a:spLocks noGrp="1"/>
          </p:cNvSpPr>
          <p:nvPr>
            <p:custDataLst>
              <p:tags r:id="rId10"/>
            </p:custDataLst>
          </p:nvPr>
        </p:nvSpPr>
        <p:spPr bwMode="gray">
          <a:xfrm>
            <a:off x="4978400" y="3632200"/>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255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altLang="en-US" dirty="0"/>
              <a:t>Azure </a:t>
            </a:r>
            <a:r>
              <a:rPr lang="en-US" altLang="en-US"/>
              <a:t>database products</a:t>
            </a:r>
            <a:endParaRPr lang="en-US" dirty="0"/>
          </a:p>
        </p:txBody>
      </p:sp>
      <p:sp>
        <p:nvSpPr>
          <p:cNvPr id="23" name="Text Placeholder 2">
            <a:hlinkClick r:id="rId18" action="ppaction://hlinksldjump"/>
            <a:extLst>
              <a:ext uri="{FF2B5EF4-FFF2-40B4-BE49-F238E27FC236}">
                <a16:creationId xmlns:a16="http://schemas.microsoft.com/office/drawing/2014/main" id="{CDBBAC54-CFB3-4397-A34C-BADEB0359E5E}"/>
              </a:ext>
            </a:extLst>
          </p:cNvPr>
          <p:cNvSpPr>
            <a:spLocks noGrp="1"/>
          </p:cNvSpPr>
          <p:nvPr>
            <p:custDataLst>
              <p:tags r:id="rId11"/>
            </p:custDataLst>
          </p:nvPr>
        </p:nvSpPr>
        <p:spPr bwMode="gray">
          <a:xfrm>
            <a:off x="4978400" y="4040188"/>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cap="small"/>
              <a:t>The Azure Marketplace and its usage scenarios</a:t>
            </a:r>
          </a:p>
        </p:txBody>
      </p:sp>
    </p:spTree>
    <p:extLst>
      <p:ext uri="{BB962C8B-B14F-4D97-AF65-F5344CB8AC3E}">
        <p14:creationId xmlns:p14="http://schemas.microsoft.com/office/powerpoint/2010/main" val="13486615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DE10D91-CD13-4A96-94B3-DD74D805372B}"/>
              </a:ext>
            </a:extLst>
          </p:cNvPr>
          <p:cNvGraphicFramePr>
            <a:graphicFrameLocks noChangeAspect="1"/>
          </p:cNvGraphicFramePr>
          <p:nvPr>
            <p:custDataLst>
              <p:tags r:id="rId2"/>
            </p:custDataLst>
            <p:extLst>
              <p:ext uri="{D42A27DB-BD31-4B8C-83A1-F6EECF244321}">
                <p14:modId xmlns:p14="http://schemas.microsoft.com/office/powerpoint/2010/main" val="35632562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9099"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78D5FD58-F9D7-427B-8C3E-AA82EBAA38F7}"/>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0A6D4A8F-FADD-4B17-AE6B-78BC1A838ACF}"/>
              </a:ext>
            </a:extLst>
          </p:cNvPr>
          <p:cNvSpPr>
            <a:spLocks noGrp="1"/>
          </p:cNvSpPr>
          <p:nvPr>
            <p:ph type="title"/>
          </p:nvPr>
        </p:nvSpPr>
        <p:spPr/>
        <p:txBody>
          <a:bodyPr/>
          <a:lstStyle/>
          <a:p>
            <a:r>
              <a:rPr lang="en-US" dirty="0"/>
              <a:t>Azure Storage products</a:t>
            </a:r>
          </a:p>
        </p:txBody>
      </p:sp>
      <p:sp>
        <p:nvSpPr>
          <p:cNvPr id="3" name="Subtitle 2">
            <a:extLst>
              <a:ext uri="{FF2B5EF4-FFF2-40B4-BE49-F238E27FC236}">
                <a16:creationId xmlns:a16="http://schemas.microsoft.com/office/drawing/2014/main" id="{1AA85305-3A6B-4A3E-B3AF-7D5EDA8D4E9C}"/>
              </a:ext>
            </a:extLst>
          </p:cNvPr>
          <p:cNvSpPr>
            <a:spLocks noGrp="1"/>
          </p:cNvSpPr>
          <p:nvPr>
            <p:ph type="subTitle" idx="1"/>
          </p:nvPr>
        </p:nvSpPr>
        <p:spPr>
          <a:xfrm>
            <a:off x="554736" y="3659644"/>
            <a:ext cx="2514600" cy="246221"/>
          </a:xfrm>
        </p:spPr>
        <p:txBody>
          <a:bodyPr/>
          <a:lstStyle/>
          <a:p>
            <a:r>
              <a:rPr lang="en-US" dirty="0"/>
              <a:t>Azure Blob Storage</a:t>
            </a:r>
          </a:p>
        </p:txBody>
      </p:sp>
      <p:sp>
        <p:nvSpPr>
          <p:cNvPr id="4" name="Text Placeholder 3">
            <a:extLst>
              <a:ext uri="{FF2B5EF4-FFF2-40B4-BE49-F238E27FC236}">
                <a16:creationId xmlns:a16="http://schemas.microsoft.com/office/drawing/2014/main" id="{C9AECCAA-1AA7-4761-BA60-C0C332783E86}"/>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7206A72F-8E44-4FF0-BF37-DD5C236F6AE7}"/>
              </a:ext>
            </a:extLst>
          </p:cNvPr>
          <p:cNvSpPr/>
          <p:nvPr/>
        </p:nvSpPr>
        <p:spPr>
          <a:xfrm>
            <a:off x="3641557" y="1284252"/>
            <a:ext cx="8133347" cy="2939266"/>
          </a:xfrm>
          <a:prstGeom prst="rect">
            <a:avLst/>
          </a:prstGeom>
        </p:spPr>
        <p:txBody>
          <a:bodyPr wrap="square">
            <a:spAutoFit/>
          </a:bodyPr>
          <a:lstStyle/>
          <a:p>
            <a:pPr>
              <a:spcBef>
                <a:spcPts val="600"/>
              </a:spcBef>
              <a:spcAft>
                <a:spcPts val="600"/>
              </a:spcAft>
            </a:pPr>
            <a:r>
              <a:rPr lang="en-US" dirty="0">
                <a:solidFill>
                  <a:srgbClr val="000000"/>
                </a:solidFill>
                <a:latin typeface="inherit"/>
                <a:ea typeface="Times New Roman" panose="02020603050405020304" pitchFamily="18" charset="0"/>
              </a:rPr>
              <a:t>Azure Blob Storage is designed for storing unstructured data, which has no defined structure. That includes text files, images, videos, documents, and much more. An entity stored in Blob Storage is referred to as a </a:t>
            </a:r>
            <a:r>
              <a:rPr lang="en-US" i="1" dirty="0">
                <a:solidFill>
                  <a:srgbClr val="000000"/>
                </a:solidFill>
                <a:latin typeface="inherit"/>
                <a:ea typeface="Times New Roman" panose="02020603050405020304" pitchFamily="18" charset="0"/>
              </a:rPr>
              <a:t>blob</a:t>
            </a:r>
            <a:r>
              <a:rPr lang="en-US" dirty="0">
                <a:solidFill>
                  <a:srgbClr val="000000"/>
                </a:solidFill>
                <a:latin typeface="inherit"/>
                <a:ea typeface="Times New Roman" panose="02020603050405020304" pitchFamily="18" charset="0"/>
              </a:rPr>
              <a:t>. There are 3 types of blobs in Azure Storage.</a:t>
            </a:r>
          </a:p>
          <a:p>
            <a:pPr marL="285750" lvl="0" indent="-285750">
              <a:buFont typeface="Arial" panose="020B0604020202020204" pitchFamily="34" charset="0"/>
              <a:buChar char="•"/>
            </a:pPr>
            <a:r>
              <a:rPr lang="en-US" b="1" dirty="0"/>
              <a:t>Block blobs</a:t>
            </a:r>
            <a:r>
              <a:rPr lang="en-US" dirty="0"/>
              <a:t> Used to store files used by an application.</a:t>
            </a:r>
          </a:p>
          <a:p>
            <a:pPr marL="285750" lvl="0" indent="-285750">
              <a:buFont typeface="Arial" panose="020B0604020202020204" pitchFamily="34" charset="0"/>
              <a:buChar char="•"/>
            </a:pPr>
            <a:r>
              <a:rPr lang="en-US" b="1" dirty="0"/>
              <a:t>Append blobs</a:t>
            </a:r>
            <a:r>
              <a:rPr lang="en-US" dirty="0"/>
              <a:t> They are like block blobs, but append blobs are specialized for append operations. For that reason, they are often used to store constantly updated data like diagnostic logs.</a:t>
            </a:r>
          </a:p>
          <a:p>
            <a:pPr marL="285750" indent="-285750">
              <a:buFont typeface="Arial" panose="020B0604020202020204" pitchFamily="34" charset="0"/>
              <a:buChar char="•"/>
            </a:pPr>
            <a:r>
              <a:rPr lang="en-US" b="1" dirty="0"/>
              <a:t>Page blobs</a:t>
            </a:r>
            <a:r>
              <a:rPr lang="en-US" dirty="0"/>
              <a:t> They are used to store virtual hard drive (.</a:t>
            </a:r>
            <a:r>
              <a:rPr lang="en-US" dirty="0" err="1"/>
              <a:t>vhd</a:t>
            </a:r>
            <a:r>
              <a:rPr lang="en-US" dirty="0"/>
              <a:t>) files that are used in Azure virtual machines. </a:t>
            </a:r>
            <a:endParaRPr lang="en-US"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3413084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DE10D91-CD13-4A96-94B3-DD74D805372B}"/>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5967" name="think-cell Slide" r:id="rId6" imgW="592" imgH="595" progId="TCLayout.ActiveDocument.1">
                  <p:embed/>
                </p:oleObj>
              </mc:Choice>
              <mc:Fallback>
                <p:oleObj name="think-cell Slide" r:id="rId6" imgW="592" imgH="595" progId="TCLayout.ActiveDocument.1">
                  <p:embed/>
                  <p:pic>
                    <p:nvPicPr>
                      <p:cNvPr id="6" name="Object 5" hidden="1">
                        <a:extLst>
                          <a:ext uri="{FF2B5EF4-FFF2-40B4-BE49-F238E27FC236}">
                            <a16:creationId xmlns:a16="http://schemas.microsoft.com/office/drawing/2014/main" id="{DDE10D91-CD13-4A96-94B3-DD74D805372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78D5FD58-F9D7-427B-8C3E-AA82EBAA38F7}"/>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0A6D4A8F-FADD-4B17-AE6B-78BC1A838ACF}"/>
              </a:ext>
            </a:extLst>
          </p:cNvPr>
          <p:cNvSpPr>
            <a:spLocks noGrp="1"/>
          </p:cNvSpPr>
          <p:nvPr>
            <p:ph type="title"/>
          </p:nvPr>
        </p:nvSpPr>
        <p:spPr/>
        <p:txBody>
          <a:bodyPr/>
          <a:lstStyle/>
          <a:p>
            <a:r>
              <a:rPr lang="en-US" dirty="0"/>
              <a:t>Azure Storage products</a:t>
            </a:r>
          </a:p>
        </p:txBody>
      </p:sp>
      <p:sp>
        <p:nvSpPr>
          <p:cNvPr id="3" name="Subtitle 2">
            <a:extLst>
              <a:ext uri="{FF2B5EF4-FFF2-40B4-BE49-F238E27FC236}">
                <a16:creationId xmlns:a16="http://schemas.microsoft.com/office/drawing/2014/main" id="{1AA85305-3A6B-4A3E-B3AF-7D5EDA8D4E9C}"/>
              </a:ext>
            </a:extLst>
          </p:cNvPr>
          <p:cNvSpPr>
            <a:spLocks noGrp="1"/>
          </p:cNvSpPr>
          <p:nvPr>
            <p:ph type="subTitle" idx="1"/>
          </p:nvPr>
        </p:nvSpPr>
        <p:spPr>
          <a:xfrm>
            <a:off x="554736" y="3659644"/>
            <a:ext cx="2514600" cy="246221"/>
          </a:xfrm>
        </p:spPr>
        <p:txBody>
          <a:bodyPr/>
          <a:lstStyle/>
          <a:p>
            <a:r>
              <a:rPr lang="en-US" dirty="0"/>
              <a:t>Azure Blob Storage</a:t>
            </a:r>
          </a:p>
        </p:txBody>
      </p:sp>
      <p:sp>
        <p:nvSpPr>
          <p:cNvPr id="4" name="Text Placeholder 3">
            <a:extLst>
              <a:ext uri="{FF2B5EF4-FFF2-40B4-BE49-F238E27FC236}">
                <a16:creationId xmlns:a16="http://schemas.microsoft.com/office/drawing/2014/main" id="{C9AECCAA-1AA7-4761-BA60-C0C332783E86}"/>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7206A72F-8E44-4FF0-BF37-DD5C236F6AE7}"/>
              </a:ext>
            </a:extLst>
          </p:cNvPr>
          <p:cNvSpPr/>
          <p:nvPr/>
        </p:nvSpPr>
        <p:spPr>
          <a:xfrm>
            <a:off x="3641557" y="1284252"/>
            <a:ext cx="8133347" cy="5539978"/>
          </a:xfrm>
          <a:prstGeom prst="rect">
            <a:avLst/>
          </a:prstGeom>
        </p:spPr>
        <p:txBody>
          <a:bodyPr wrap="square">
            <a:spAutoFit/>
          </a:bodyPr>
          <a:lstStyle/>
          <a:p>
            <a:pPr>
              <a:spcBef>
                <a:spcPts val="600"/>
              </a:spcBef>
              <a:spcAft>
                <a:spcPts val="600"/>
              </a:spcAft>
            </a:pPr>
            <a:r>
              <a:rPr lang="en-US" dirty="0"/>
              <a:t>Blobs are stored in storage containers. A container is used as a means of organizing blobs, so you might have a container for video files, another container for image files, and so on.</a:t>
            </a:r>
          </a:p>
          <a:p>
            <a:pPr>
              <a:spcBef>
                <a:spcPts val="600"/>
              </a:spcBef>
              <a:spcAft>
                <a:spcPts val="600"/>
              </a:spcAft>
            </a:pPr>
            <a:r>
              <a:rPr lang="en-US" dirty="0"/>
              <a:t>Microsoft offers numerous storage tiers that are priced according to how often the data is accessed, how long you intend to store the data, and so on. </a:t>
            </a:r>
          </a:p>
          <a:p>
            <a:pPr marL="285750" indent="-285750">
              <a:spcBef>
                <a:spcPts val="600"/>
              </a:spcBef>
              <a:spcAft>
                <a:spcPts val="600"/>
              </a:spcAft>
              <a:buFont typeface="Arial" panose="020B0604020202020204" pitchFamily="34" charset="0"/>
              <a:buChar char="•"/>
            </a:pPr>
            <a:r>
              <a:rPr lang="en-US" dirty="0"/>
              <a:t>The Hot storage tier is for data you need to access often. It has the highest cost of storage, but the cost for accessing the data is low. </a:t>
            </a:r>
          </a:p>
          <a:p>
            <a:pPr marL="285750" indent="-285750">
              <a:spcBef>
                <a:spcPts val="600"/>
              </a:spcBef>
              <a:spcAft>
                <a:spcPts val="600"/>
              </a:spcAft>
              <a:buFont typeface="Arial" panose="020B0604020202020204" pitchFamily="34" charset="0"/>
              <a:buChar char="•"/>
            </a:pPr>
            <a:r>
              <a:rPr lang="en-US" dirty="0"/>
              <a:t>The Cool storage tier is for data that you intend to store for a longer period and not access quite as often. It has a lower storage cost than the Hot tier, but access costs are higher. You’re also required to keep data in storage for at least 30 days.</a:t>
            </a:r>
          </a:p>
          <a:p>
            <a:pPr marL="285750" indent="-285750">
              <a:spcBef>
                <a:spcPts val="600"/>
              </a:spcBef>
              <a:spcAft>
                <a:spcPts val="600"/>
              </a:spcAft>
              <a:buFont typeface="Arial" panose="020B0604020202020204" pitchFamily="34" charset="0"/>
              <a:buChar char="•"/>
            </a:pPr>
            <a:r>
              <a:rPr lang="en-US" dirty="0"/>
              <a:t>Archive storage tier is for long-term data storage. Data stored in the Archive tier enjoys the lowest storage costs available, but the access costs are the highest. You must keep data in storage for a minimum of 180 days in the Archive tier. Because data in the Archive tier isn’t designed for quick and frequent access, it can take a very long time to retrieve it.</a:t>
            </a:r>
          </a:p>
          <a:p>
            <a:pPr>
              <a:spcBef>
                <a:spcPts val="600"/>
              </a:spcBef>
              <a:spcAft>
                <a:spcPts val="600"/>
              </a:spcAft>
            </a:pPr>
            <a:endParaRPr lang="en-US"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0862852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DE10D91-CD13-4A96-94B3-DD74D805372B}"/>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6981" name="think-cell Slide" r:id="rId6" imgW="592" imgH="595" progId="TCLayout.ActiveDocument.1">
                  <p:embed/>
                </p:oleObj>
              </mc:Choice>
              <mc:Fallback>
                <p:oleObj name="think-cell Slide" r:id="rId6" imgW="592" imgH="595" progId="TCLayout.ActiveDocument.1">
                  <p:embed/>
                  <p:pic>
                    <p:nvPicPr>
                      <p:cNvPr id="6" name="Object 5" hidden="1">
                        <a:extLst>
                          <a:ext uri="{FF2B5EF4-FFF2-40B4-BE49-F238E27FC236}">
                            <a16:creationId xmlns:a16="http://schemas.microsoft.com/office/drawing/2014/main" id="{DDE10D91-CD13-4A96-94B3-DD74D805372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78D5FD58-F9D7-427B-8C3E-AA82EBAA38F7}"/>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0A6D4A8F-FADD-4B17-AE6B-78BC1A838ACF}"/>
              </a:ext>
            </a:extLst>
          </p:cNvPr>
          <p:cNvSpPr>
            <a:spLocks noGrp="1"/>
          </p:cNvSpPr>
          <p:nvPr>
            <p:ph type="title"/>
          </p:nvPr>
        </p:nvSpPr>
        <p:spPr/>
        <p:txBody>
          <a:bodyPr/>
          <a:lstStyle/>
          <a:p>
            <a:r>
              <a:rPr lang="en-US" dirty="0"/>
              <a:t>Azure Storage products</a:t>
            </a:r>
          </a:p>
        </p:txBody>
      </p:sp>
      <p:sp>
        <p:nvSpPr>
          <p:cNvPr id="3" name="Subtitle 2">
            <a:extLst>
              <a:ext uri="{FF2B5EF4-FFF2-40B4-BE49-F238E27FC236}">
                <a16:creationId xmlns:a16="http://schemas.microsoft.com/office/drawing/2014/main" id="{1AA85305-3A6B-4A3E-B3AF-7D5EDA8D4E9C}"/>
              </a:ext>
            </a:extLst>
          </p:cNvPr>
          <p:cNvSpPr>
            <a:spLocks noGrp="1"/>
          </p:cNvSpPr>
          <p:nvPr>
            <p:ph type="subTitle" idx="1"/>
          </p:nvPr>
        </p:nvSpPr>
        <p:spPr>
          <a:xfrm>
            <a:off x="554736" y="3659644"/>
            <a:ext cx="2514600" cy="246221"/>
          </a:xfrm>
        </p:spPr>
        <p:txBody>
          <a:bodyPr/>
          <a:lstStyle/>
          <a:p>
            <a:r>
              <a:rPr lang="en-US" dirty="0"/>
              <a:t>Azure Blob Storage</a:t>
            </a:r>
          </a:p>
        </p:txBody>
      </p:sp>
      <p:sp>
        <p:nvSpPr>
          <p:cNvPr id="4" name="Text Placeholder 3">
            <a:extLst>
              <a:ext uri="{FF2B5EF4-FFF2-40B4-BE49-F238E27FC236}">
                <a16:creationId xmlns:a16="http://schemas.microsoft.com/office/drawing/2014/main" id="{C9AECCAA-1AA7-4761-BA60-C0C332783E86}"/>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7206A72F-8E44-4FF0-BF37-DD5C236F6AE7}"/>
              </a:ext>
            </a:extLst>
          </p:cNvPr>
          <p:cNvSpPr/>
          <p:nvPr/>
        </p:nvSpPr>
        <p:spPr>
          <a:xfrm>
            <a:off x="3641557" y="1284252"/>
            <a:ext cx="8133347" cy="2631490"/>
          </a:xfrm>
          <a:prstGeom prst="rect">
            <a:avLst/>
          </a:prstGeom>
        </p:spPr>
        <p:txBody>
          <a:bodyPr wrap="square">
            <a:spAutoFit/>
          </a:bodyPr>
          <a:lstStyle/>
          <a:p>
            <a:r>
              <a:rPr lang="en-US" dirty="0"/>
              <a:t>If you want to move a large amount of data, Microsoft offers a service called Data Box. Data Box has an online service called Data Box Edge that makes copying data to Azure Storage as easy as copying it to a hard drive on your system. For even larger amounts of data, Microsoft offers a Data Box offline service where they will ship you hard drives. You simply copy your data to the hard drives, encrypt the drives with BitLocker, and then ship them back to Microsoft. They even offer Data Box Heavy, a service where they’ll ship you a rugged device on wheels that can hold up to 1 petabyte of data!</a:t>
            </a:r>
          </a:p>
          <a:p>
            <a:pPr>
              <a:spcBef>
                <a:spcPts val="600"/>
              </a:spcBef>
              <a:spcAft>
                <a:spcPts val="600"/>
              </a:spcAft>
            </a:pPr>
            <a:endParaRPr lang="en-US"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2048026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DE10D91-CD13-4A96-94B3-DD74D805372B}"/>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8006" name="think-cell Slide" r:id="rId6" imgW="592" imgH="595" progId="TCLayout.ActiveDocument.1">
                  <p:embed/>
                </p:oleObj>
              </mc:Choice>
              <mc:Fallback>
                <p:oleObj name="think-cell Slide" r:id="rId6" imgW="592" imgH="595" progId="TCLayout.ActiveDocument.1">
                  <p:embed/>
                  <p:pic>
                    <p:nvPicPr>
                      <p:cNvPr id="6" name="Object 5" hidden="1">
                        <a:extLst>
                          <a:ext uri="{FF2B5EF4-FFF2-40B4-BE49-F238E27FC236}">
                            <a16:creationId xmlns:a16="http://schemas.microsoft.com/office/drawing/2014/main" id="{DDE10D91-CD13-4A96-94B3-DD74D805372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78D5FD58-F9D7-427B-8C3E-AA82EBAA38F7}"/>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0A6D4A8F-FADD-4B17-AE6B-78BC1A838ACF}"/>
              </a:ext>
            </a:extLst>
          </p:cNvPr>
          <p:cNvSpPr>
            <a:spLocks noGrp="1"/>
          </p:cNvSpPr>
          <p:nvPr>
            <p:ph type="title"/>
          </p:nvPr>
        </p:nvSpPr>
        <p:spPr/>
        <p:txBody>
          <a:bodyPr/>
          <a:lstStyle/>
          <a:p>
            <a:r>
              <a:rPr lang="en-US" dirty="0"/>
              <a:t>Azure Storage products</a:t>
            </a:r>
          </a:p>
        </p:txBody>
      </p:sp>
      <p:sp>
        <p:nvSpPr>
          <p:cNvPr id="3" name="Subtitle 2">
            <a:extLst>
              <a:ext uri="{FF2B5EF4-FFF2-40B4-BE49-F238E27FC236}">
                <a16:creationId xmlns:a16="http://schemas.microsoft.com/office/drawing/2014/main" id="{1AA85305-3A6B-4A3E-B3AF-7D5EDA8D4E9C}"/>
              </a:ext>
            </a:extLst>
          </p:cNvPr>
          <p:cNvSpPr>
            <a:spLocks noGrp="1"/>
          </p:cNvSpPr>
          <p:nvPr>
            <p:ph type="subTitle" idx="1"/>
          </p:nvPr>
        </p:nvSpPr>
        <p:spPr>
          <a:xfrm>
            <a:off x="554736" y="3659644"/>
            <a:ext cx="2514600" cy="246221"/>
          </a:xfrm>
        </p:spPr>
        <p:txBody>
          <a:bodyPr/>
          <a:lstStyle/>
          <a:p>
            <a:r>
              <a:rPr lang="en-US" b="1" cap="small" dirty="0"/>
              <a:t>Azure Queue Storage</a:t>
            </a:r>
          </a:p>
        </p:txBody>
      </p:sp>
      <p:sp>
        <p:nvSpPr>
          <p:cNvPr id="4" name="Text Placeholder 3">
            <a:extLst>
              <a:ext uri="{FF2B5EF4-FFF2-40B4-BE49-F238E27FC236}">
                <a16:creationId xmlns:a16="http://schemas.microsoft.com/office/drawing/2014/main" id="{C9AECCAA-1AA7-4761-BA60-C0C332783E86}"/>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7206A72F-8E44-4FF0-BF37-DD5C236F6AE7}"/>
              </a:ext>
            </a:extLst>
          </p:cNvPr>
          <p:cNvSpPr/>
          <p:nvPr/>
        </p:nvSpPr>
        <p:spPr>
          <a:xfrm>
            <a:off x="3641557" y="1284252"/>
            <a:ext cx="8133347" cy="4493538"/>
          </a:xfrm>
          <a:prstGeom prst="rect">
            <a:avLst/>
          </a:prstGeom>
        </p:spPr>
        <p:txBody>
          <a:bodyPr wrap="square">
            <a:spAutoFit/>
          </a:bodyPr>
          <a:lstStyle/>
          <a:p>
            <a:r>
              <a:rPr lang="en-US" dirty="0"/>
              <a:t>A message queue is a component in an application that can store messages that an application uses to know what tasks to take. </a:t>
            </a:r>
          </a:p>
          <a:p>
            <a:r>
              <a:rPr lang="en-US" dirty="0"/>
              <a:t>Azure Queue Storage provides a cloud-based message queue that can be accessed securely from application components located anywhere. They can be located in the cloud or on-premises. Queue Storage can asynchronously process millions of messages up to 64KB in size. The sender of the message expects the receiver to take action on it only when it’s ready. You can think of this in the same way that email works. You send an email to a receiver and the receiver deals with it when they have time. You don’t expect an immediate response.</a:t>
            </a:r>
          </a:p>
          <a:p>
            <a:r>
              <a:rPr lang="en-US" b="1" dirty="0"/>
              <a:t>Access to Queue Storage is protected and authorized using either Azure Active Directory or a shared key.</a:t>
            </a:r>
            <a:endParaRPr lang="en-US" dirty="0"/>
          </a:p>
          <a:p>
            <a:r>
              <a:rPr lang="en-US" dirty="0"/>
              <a:t>To access Queue Storage, your application uses the APIs available for the language the application was written in. Microsoft provides APIs for use with .NET, Java, Node.js, C++, PHP, Python, and Ruby.</a:t>
            </a:r>
          </a:p>
          <a:p>
            <a:endParaRPr lang="en-US"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1547487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DE10D91-CD13-4A96-94B3-DD74D805372B}"/>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9030" name="think-cell Slide" r:id="rId6" imgW="592" imgH="595" progId="TCLayout.ActiveDocument.1">
                  <p:embed/>
                </p:oleObj>
              </mc:Choice>
              <mc:Fallback>
                <p:oleObj name="think-cell Slide" r:id="rId6" imgW="592" imgH="595" progId="TCLayout.ActiveDocument.1">
                  <p:embed/>
                  <p:pic>
                    <p:nvPicPr>
                      <p:cNvPr id="6" name="Object 5" hidden="1">
                        <a:extLst>
                          <a:ext uri="{FF2B5EF4-FFF2-40B4-BE49-F238E27FC236}">
                            <a16:creationId xmlns:a16="http://schemas.microsoft.com/office/drawing/2014/main" id="{DDE10D91-CD13-4A96-94B3-DD74D805372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78D5FD58-F9D7-427B-8C3E-AA82EBAA38F7}"/>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0A6D4A8F-FADD-4B17-AE6B-78BC1A838ACF}"/>
              </a:ext>
            </a:extLst>
          </p:cNvPr>
          <p:cNvSpPr>
            <a:spLocks noGrp="1"/>
          </p:cNvSpPr>
          <p:nvPr>
            <p:ph type="title"/>
          </p:nvPr>
        </p:nvSpPr>
        <p:spPr/>
        <p:txBody>
          <a:bodyPr/>
          <a:lstStyle/>
          <a:p>
            <a:r>
              <a:rPr lang="en-US" dirty="0"/>
              <a:t>Azure Storage products</a:t>
            </a:r>
          </a:p>
        </p:txBody>
      </p:sp>
      <p:sp>
        <p:nvSpPr>
          <p:cNvPr id="3" name="Subtitle 2">
            <a:extLst>
              <a:ext uri="{FF2B5EF4-FFF2-40B4-BE49-F238E27FC236}">
                <a16:creationId xmlns:a16="http://schemas.microsoft.com/office/drawing/2014/main" id="{1AA85305-3A6B-4A3E-B3AF-7D5EDA8D4E9C}"/>
              </a:ext>
            </a:extLst>
          </p:cNvPr>
          <p:cNvSpPr>
            <a:spLocks noGrp="1"/>
          </p:cNvSpPr>
          <p:nvPr>
            <p:ph type="subTitle" idx="1"/>
          </p:nvPr>
        </p:nvSpPr>
        <p:spPr>
          <a:xfrm>
            <a:off x="554736" y="3659644"/>
            <a:ext cx="2514600" cy="246221"/>
          </a:xfrm>
        </p:spPr>
        <p:txBody>
          <a:bodyPr/>
          <a:lstStyle/>
          <a:p>
            <a:r>
              <a:rPr lang="en-US" b="1" cap="small" dirty="0"/>
              <a:t>Azure Disk Storage</a:t>
            </a:r>
          </a:p>
        </p:txBody>
      </p:sp>
      <p:sp>
        <p:nvSpPr>
          <p:cNvPr id="4" name="Text Placeholder 3">
            <a:extLst>
              <a:ext uri="{FF2B5EF4-FFF2-40B4-BE49-F238E27FC236}">
                <a16:creationId xmlns:a16="http://schemas.microsoft.com/office/drawing/2014/main" id="{C9AECCAA-1AA7-4761-BA60-C0C332783E86}"/>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7206A72F-8E44-4FF0-BF37-DD5C236F6AE7}"/>
              </a:ext>
            </a:extLst>
          </p:cNvPr>
          <p:cNvSpPr/>
          <p:nvPr/>
        </p:nvSpPr>
        <p:spPr>
          <a:xfrm>
            <a:off x="3641557" y="1284252"/>
            <a:ext cx="8133347" cy="3385542"/>
          </a:xfrm>
          <a:prstGeom prst="rect">
            <a:avLst/>
          </a:prstGeom>
        </p:spPr>
        <p:txBody>
          <a:bodyPr wrap="square">
            <a:spAutoFit/>
          </a:bodyPr>
          <a:lstStyle/>
          <a:p>
            <a:r>
              <a:rPr lang="en-US" dirty="0"/>
              <a:t>Disk storage in Azure refers to disks that are used in virtual machines. Azure creates a disk for you when you create a VM, which is automatically designated for temporary storage. This means that data on that disk will be lost if there’s a maintenance event on the VM. If you need to store data for a longer period of time that will persist between VM deployments and maintenance events, you can create a disk using an image stored in Azure Storage.</a:t>
            </a:r>
          </a:p>
          <a:p>
            <a:r>
              <a:rPr lang="en-US" dirty="0"/>
              <a:t>Azure disks are available as both traditional hard disks (HDD) and solid-state drives (SSD). Azure Standard HDD Disk are cheaper and designed for non-critical data. SSD disks are available in a Standard tier for light use and as Azure Premium Disk for heavy use.</a:t>
            </a:r>
          </a:p>
          <a:p>
            <a:endParaRPr lang="en-US"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023856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694B920-B261-4FED-992F-E4F6FC7401CC}"/>
              </a:ext>
            </a:extLst>
          </p:cNvPr>
          <p:cNvGraphicFramePr>
            <a:graphicFrameLocks noChangeAspect="1"/>
          </p:cNvGraphicFramePr>
          <p:nvPr>
            <p:custDataLst>
              <p:tags r:id="rId2"/>
            </p:custDataLst>
            <p:extLst>
              <p:ext uri="{D42A27DB-BD31-4B8C-83A1-F6EECF244321}">
                <p14:modId xmlns:p14="http://schemas.microsoft.com/office/powerpoint/2010/main" val="14306941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7052"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65D9A63D-230C-47EE-89E8-22FEED70C1F2}"/>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26BA7580-DCBC-49EE-8371-6A111015FECD}"/>
              </a:ext>
            </a:extLst>
          </p:cNvPr>
          <p:cNvSpPr>
            <a:spLocks noGrp="1"/>
          </p:cNvSpPr>
          <p:nvPr>
            <p:ph type="title"/>
          </p:nvPr>
        </p:nvSpPr>
        <p:spPr/>
        <p:txBody>
          <a:bodyPr/>
          <a:lstStyle/>
          <a:p>
            <a:r>
              <a:rPr lang="en-US" dirty="0"/>
              <a:t>Azure Compute products</a:t>
            </a:r>
          </a:p>
        </p:txBody>
      </p:sp>
      <p:sp>
        <p:nvSpPr>
          <p:cNvPr id="3" name="Subtitle 2">
            <a:extLst>
              <a:ext uri="{FF2B5EF4-FFF2-40B4-BE49-F238E27FC236}">
                <a16:creationId xmlns:a16="http://schemas.microsoft.com/office/drawing/2014/main" id="{33B00F12-D360-40A8-9FAB-1DA79D1F9560}"/>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9BC1261A-EA62-405A-8C1C-A64E08413299}"/>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2DEE2CB1-5FF0-4766-966B-052F68CD84F0}"/>
              </a:ext>
            </a:extLst>
          </p:cNvPr>
          <p:cNvSpPr/>
          <p:nvPr/>
        </p:nvSpPr>
        <p:spPr>
          <a:xfrm>
            <a:off x="3657600" y="1274348"/>
            <a:ext cx="7982712" cy="3416320"/>
          </a:xfrm>
          <a:prstGeom prst="rect">
            <a:avLst/>
          </a:prstGeom>
        </p:spPr>
        <p:txBody>
          <a:bodyPr wrap="square">
            <a:spAutoFit/>
          </a:bodyPr>
          <a:lstStyle/>
          <a:p>
            <a:pPr marL="285750" indent="-285750">
              <a:buFont typeface="Arial" panose="020B0604020202020204" pitchFamily="34" charset="0"/>
              <a:buChar char="•"/>
            </a:pPr>
            <a:r>
              <a:rPr lang="en-US" dirty="0">
                <a:solidFill>
                  <a:srgbClr val="000000"/>
                </a:solidFill>
                <a:latin typeface="inherit"/>
                <a:ea typeface="Times New Roman" panose="02020603050405020304" pitchFamily="18" charset="0"/>
                <a:cs typeface="Times New Roman" panose="02020603050405020304" pitchFamily="18" charset="0"/>
              </a:rPr>
              <a:t>Allow you to easily and dynamically allocate resources that are needed for any computing task. </a:t>
            </a:r>
          </a:p>
          <a:p>
            <a:pPr marL="285750" indent="-285750">
              <a:buFont typeface="Arial" panose="020B0604020202020204" pitchFamily="34" charset="0"/>
              <a:buChar char="•"/>
            </a:pPr>
            <a:r>
              <a:rPr lang="en-US" dirty="0">
                <a:solidFill>
                  <a:srgbClr val="000000"/>
                </a:solidFill>
                <a:latin typeface="inherit"/>
                <a:ea typeface="Times New Roman" panose="02020603050405020304" pitchFamily="18" charset="0"/>
                <a:cs typeface="Times New Roman" panose="02020603050405020304" pitchFamily="18" charset="0"/>
              </a:rPr>
              <a:t>You can create compute resources quickly when you need them, and when your needs grow</a:t>
            </a:r>
          </a:p>
          <a:p>
            <a:pPr marL="285750" indent="-285750">
              <a:buFont typeface="Arial" panose="020B0604020202020204" pitchFamily="34" charset="0"/>
              <a:buChar char="•"/>
            </a:pPr>
            <a:r>
              <a:rPr lang="en-US" dirty="0">
                <a:solidFill>
                  <a:srgbClr val="000000"/>
                </a:solidFill>
                <a:latin typeface="inherit"/>
                <a:ea typeface="Times New Roman" panose="02020603050405020304" pitchFamily="18" charset="0"/>
                <a:cs typeface="Times New Roman" panose="02020603050405020304" pitchFamily="18" charset="0"/>
              </a:rPr>
              <a:t>You can scale those resources to handle additional requirements. </a:t>
            </a:r>
          </a:p>
          <a:p>
            <a:pPr marL="285750" indent="-285750">
              <a:buFont typeface="Arial" panose="020B0604020202020204" pitchFamily="34" charset="0"/>
              <a:buChar char="•"/>
            </a:pPr>
            <a:r>
              <a:rPr lang="en-US" dirty="0">
                <a:solidFill>
                  <a:srgbClr val="000000"/>
                </a:solidFill>
                <a:latin typeface="inherit"/>
                <a:ea typeface="Times New Roman" panose="02020603050405020304" pitchFamily="18" charset="0"/>
                <a:cs typeface="Times New Roman" panose="02020603050405020304" pitchFamily="18" charset="0"/>
              </a:rPr>
              <a:t>By using Azure compute resources for your computing needs, you can more easily control costs because you don’t pay for resources unless you need them.</a:t>
            </a:r>
          </a:p>
          <a:p>
            <a:pPr marL="285750" indent="-285750">
              <a:buFont typeface="Arial" panose="020B0604020202020204" pitchFamily="34" charset="0"/>
              <a:buChar char="•"/>
            </a:pPr>
            <a:r>
              <a:rPr lang="en-US" dirty="0"/>
              <a:t>Can also allocate infrastructure much more quickly than you can in the on-premises world</a:t>
            </a:r>
            <a:r>
              <a:rPr lang="en-US" dirty="0">
                <a:solidFill>
                  <a:srgbClr val="000000"/>
                </a:solidFill>
                <a:latin typeface="inherit"/>
                <a:ea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endParaRPr lang="en-US" dirty="0">
              <a:solidFill>
                <a:srgbClr val="000000"/>
              </a:solidFill>
              <a:latin typeface="inherit"/>
              <a:cs typeface="Times New Roman" panose="02020603050405020304" pitchFamily="18" charset="0"/>
            </a:endParaRPr>
          </a:p>
          <a:p>
            <a:r>
              <a:rPr lang="en-US" dirty="0"/>
              <a:t>Some examples of compute products in Azure are Azure Virtual Machines, Azure App Service, container offerings in Azure, and serverless computing</a:t>
            </a:r>
          </a:p>
        </p:txBody>
      </p:sp>
    </p:spTree>
    <p:extLst>
      <p:ext uri="{BB962C8B-B14F-4D97-AF65-F5344CB8AC3E}">
        <p14:creationId xmlns:p14="http://schemas.microsoft.com/office/powerpoint/2010/main" val="16433371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DE10D91-CD13-4A96-94B3-DD74D805372B}"/>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0053" name="think-cell Slide" r:id="rId6" imgW="592" imgH="595" progId="TCLayout.ActiveDocument.1">
                  <p:embed/>
                </p:oleObj>
              </mc:Choice>
              <mc:Fallback>
                <p:oleObj name="think-cell Slide" r:id="rId6" imgW="592" imgH="595" progId="TCLayout.ActiveDocument.1">
                  <p:embed/>
                  <p:pic>
                    <p:nvPicPr>
                      <p:cNvPr id="6" name="Object 5" hidden="1">
                        <a:extLst>
                          <a:ext uri="{FF2B5EF4-FFF2-40B4-BE49-F238E27FC236}">
                            <a16:creationId xmlns:a16="http://schemas.microsoft.com/office/drawing/2014/main" id="{DDE10D91-CD13-4A96-94B3-DD74D805372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78D5FD58-F9D7-427B-8C3E-AA82EBAA38F7}"/>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0A6D4A8F-FADD-4B17-AE6B-78BC1A838ACF}"/>
              </a:ext>
            </a:extLst>
          </p:cNvPr>
          <p:cNvSpPr>
            <a:spLocks noGrp="1"/>
          </p:cNvSpPr>
          <p:nvPr>
            <p:ph type="title"/>
          </p:nvPr>
        </p:nvSpPr>
        <p:spPr/>
        <p:txBody>
          <a:bodyPr/>
          <a:lstStyle/>
          <a:p>
            <a:r>
              <a:rPr lang="en-US" dirty="0"/>
              <a:t>Azure Storage products</a:t>
            </a:r>
          </a:p>
        </p:txBody>
      </p:sp>
      <p:sp>
        <p:nvSpPr>
          <p:cNvPr id="3" name="Subtitle 2">
            <a:extLst>
              <a:ext uri="{FF2B5EF4-FFF2-40B4-BE49-F238E27FC236}">
                <a16:creationId xmlns:a16="http://schemas.microsoft.com/office/drawing/2014/main" id="{1AA85305-3A6B-4A3E-B3AF-7D5EDA8D4E9C}"/>
              </a:ext>
            </a:extLst>
          </p:cNvPr>
          <p:cNvSpPr>
            <a:spLocks noGrp="1"/>
          </p:cNvSpPr>
          <p:nvPr>
            <p:ph type="subTitle" idx="1"/>
          </p:nvPr>
        </p:nvSpPr>
        <p:spPr>
          <a:xfrm>
            <a:off x="554736" y="3659644"/>
            <a:ext cx="2514600" cy="246221"/>
          </a:xfrm>
        </p:spPr>
        <p:txBody>
          <a:bodyPr/>
          <a:lstStyle/>
          <a:p>
            <a:r>
              <a:rPr lang="en-US" b="1" cap="small" dirty="0"/>
              <a:t>Azure Disk Storage</a:t>
            </a:r>
          </a:p>
        </p:txBody>
      </p:sp>
      <p:sp>
        <p:nvSpPr>
          <p:cNvPr id="4" name="Text Placeholder 3">
            <a:extLst>
              <a:ext uri="{FF2B5EF4-FFF2-40B4-BE49-F238E27FC236}">
                <a16:creationId xmlns:a16="http://schemas.microsoft.com/office/drawing/2014/main" id="{C9AECCAA-1AA7-4761-BA60-C0C332783E86}"/>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7206A72F-8E44-4FF0-BF37-DD5C236F6AE7}"/>
              </a:ext>
            </a:extLst>
          </p:cNvPr>
          <p:cNvSpPr/>
          <p:nvPr/>
        </p:nvSpPr>
        <p:spPr>
          <a:xfrm>
            <a:off x="3641557" y="1284252"/>
            <a:ext cx="8133347" cy="3385542"/>
          </a:xfrm>
          <a:prstGeom prst="rect">
            <a:avLst/>
          </a:prstGeom>
        </p:spPr>
        <p:txBody>
          <a:bodyPr wrap="square">
            <a:spAutoFit/>
          </a:bodyPr>
          <a:lstStyle/>
          <a:p>
            <a:r>
              <a:rPr lang="en-US" dirty="0"/>
              <a:t>Azure disks are available as either Managed Disks or unmanaged disks. All Azure disks are backed by page blobs in Azure Storage. </a:t>
            </a:r>
          </a:p>
          <a:p>
            <a:pPr marL="285750" indent="-285750">
              <a:buFont typeface="Arial" panose="020B0604020202020204" pitchFamily="34" charset="0"/>
              <a:buChar char="•"/>
            </a:pPr>
            <a:r>
              <a:rPr lang="en-US" dirty="0"/>
              <a:t>When you use unmanaged disks, they use an Azure Storage account in your Azure subscription, and you have to manage that account. This is particularly troublesome because there are limitations in Azure Storage, and if you have heavy disk usage, you may end up experiencing downtime due to throttling.</a:t>
            </a:r>
          </a:p>
          <a:p>
            <a:pPr marL="285750" indent="-285750">
              <a:buFont typeface="Arial" panose="020B0604020202020204" pitchFamily="34" charset="0"/>
              <a:buChar char="•"/>
            </a:pPr>
            <a:r>
              <a:rPr lang="en-US" dirty="0"/>
              <a:t>When you move to Managed Disks, Microsoft handles the storage account, and all storage limitations are removed. All you have to worry about is your disk. You can leave the Storage account in Microsoft’s hands.</a:t>
            </a:r>
          </a:p>
          <a:p>
            <a:pPr marL="285750" indent="-285750">
              <a:buFont typeface="Arial" panose="020B0604020202020204" pitchFamily="34" charset="0"/>
              <a:buChar char="•"/>
            </a:pPr>
            <a:endParaRPr lang="en-US" dirty="0"/>
          </a:p>
          <a:p>
            <a:endParaRPr lang="en-US"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5892907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DE10D91-CD13-4A96-94B3-DD74D805372B}"/>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1079" name="think-cell Slide" r:id="rId6" imgW="592" imgH="595" progId="TCLayout.ActiveDocument.1">
                  <p:embed/>
                </p:oleObj>
              </mc:Choice>
              <mc:Fallback>
                <p:oleObj name="think-cell Slide" r:id="rId6" imgW="592" imgH="595" progId="TCLayout.ActiveDocument.1">
                  <p:embed/>
                  <p:pic>
                    <p:nvPicPr>
                      <p:cNvPr id="6" name="Object 5" hidden="1">
                        <a:extLst>
                          <a:ext uri="{FF2B5EF4-FFF2-40B4-BE49-F238E27FC236}">
                            <a16:creationId xmlns:a16="http://schemas.microsoft.com/office/drawing/2014/main" id="{DDE10D91-CD13-4A96-94B3-DD74D805372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78D5FD58-F9D7-427B-8C3E-AA82EBAA38F7}"/>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0A6D4A8F-FADD-4B17-AE6B-78BC1A838ACF}"/>
              </a:ext>
            </a:extLst>
          </p:cNvPr>
          <p:cNvSpPr>
            <a:spLocks noGrp="1"/>
          </p:cNvSpPr>
          <p:nvPr>
            <p:ph type="title"/>
          </p:nvPr>
        </p:nvSpPr>
        <p:spPr/>
        <p:txBody>
          <a:bodyPr/>
          <a:lstStyle/>
          <a:p>
            <a:r>
              <a:rPr lang="en-US" dirty="0"/>
              <a:t>Azure Storage products</a:t>
            </a:r>
          </a:p>
        </p:txBody>
      </p:sp>
      <p:sp>
        <p:nvSpPr>
          <p:cNvPr id="3" name="Subtitle 2">
            <a:extLst>
              <a:ext uri="{FF2B5EF4-FFF2-40B4-BE49-F238E27FC236}">
                <a16:creationId xmlns:a16="http://schemas.microsoft.com/office/drawing/2014/main" id="{1AA85305-3A6B-4A3E-B3AF-7D5EDA8D4E9C}"/>
              </a:ext>
            </a:extLst>
          </p:cNvPr>
          <p:cNvSpPr>
            <a:spLocks noGrp="1"/>
          </p:cNvSpPr>
          <p:nvPr>
            <p:ph type="subTitle" idx="1"/>
          </p:nvPr>
        </p:nvSpPr>
        <p:spPr>
          <a:xfrm>
            <a:off x="554736" y="3659644"/>
            <a:ext cx="2514600" cy="246221"/>
          </a:xfrm>
        </p:spPr>
        <p:txBody>
          <a:bodyPr/>
          <a:lstStyle/>
          <a:p>
            <a:r>
              <a:rPr lang="en-US" b="1" cap="small" dirty="0"/>
              <a:t>Azure Files</a:t>
            </a:r>
          </a:p>
        </p:txBody>
      </p:sp>
      <p:sp>
        <p:nvSpPr>
          <p:cNvPr id="4" name="Text Placeholder 3">
            <a:extLst>
              <a:ext uri="{FF2B5EF4-FFF2-40B4-BE49-F238E27FC236}">
                <a16:creationId xmlns:a16="http://schemas.microsoft.com/office/drawing/2014/main" id="{C9AECCAA-1AA7-4761-BA60-C0C332783E86}"/>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7206A72F-8E44-4FF0-BF37-DD5C236F6AE7}"/>
              </a:ext>
            </a:extLst>
          </p:cNvPr>
          <p:cNvSpPr/>
          <p:nvPr/>
        </p:nvSpPr>
        <p:spPr>
          <a:xfrm>
            <a:off x="3641557" y="1284252"/>
            <a:ext cx="8133347" cy="4247317"/>
          </a:xfrm>
          <a:prstGeom prst="rect">
            <a:avLst/>
          </a:prstGeom>
        </p:spPr>
        <p:txBody>
          <a:bodyPr wrap="square">
            <a:spAutoFit/>
          </a:bodyPr>
          <a:lstStyle/>
          <a:p>
            <a:r>
              <a:rPr lang="en-US" dirty="0"/>
              <a:t>Azure disks are a good option for adding a disk to a virtual machine, but if you just need disk space in the cloud, it doesn’t make sense to take on the burden of managing a virtual machine and its operating system. In those situations, Azure Files is the perfect solution.</a:t>
            </a:r>
          </a:p>
          <a:p>
            <a:r>
              <a:rPr lang="en-US" b="1" dirty="0"/>
              <a:t>Azure Files shares are backed by Azure Storage, you so will need a storage account to create an Azure Files share.</a:t>
            </a:r>
            <a:endParaRPr lang="en-US" dirty="0"/>
          </a:p>
          <a:p>
            <a:r>
              <a:rPr lang="en-US" dirty="0"/>
              <a:t>Azure Files is a completely managed file share that you can mount just like any SMB file share. That means existing applications that use network attached storage (NAS) devices or SMB file shares can use Azure Files without any special tooling, and if you have multiple applications that need to access the same share, that will work with Azure Files, too.</a:t>
            </a:r>
          </a:p>
          <a:p>
            <a:pPr marL="285750" indent="-285750">
              <a:buFont typeface="Arial" panose="020B0604020202020204" pitchFamily="34" charset="0"/>
              <a:buChar char="•"/>
            </a:pPr>
            <a:endParaRPr lang="en-US" dirty="0"/>
          </a:p>
          <a:p>
            <a:r>
              <a:rPr lang="en-US" b="1" dirty="0"/>
              <a:t>Because Azure Files shares use SMB, you’ll need to make sure that TCP port 445 is open on your network. On Windows, you can use the Test-</a:t>
            </a:r>
            <a:r>
              <a:rPr lang="en-US" b="1" dirty="0" err="1"/>
              <a:t>NetConnection</a:t>
            </a:r>
            <a:r>
              <a:rPr lang="en-US" b="1" dirty="0"/>
              <a:t> PowerShell cmdlet to test connectivity over port 445. </a:t>
            </a:r>
            <a:endParaRPr lang="en-US"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137947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DE10D91-CD13-4A96-94B3-DD74D805372B}"/>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2101" name="think-cell Slide" r:id="rId6" imgW="592" imgH="595" progId="TCLayout.ActiveDocument.1">
                  <p:embed/>
                </p:oleObj>
              </mc:Choice>
              <mc:Fallback>
                <p:oleObj name="think-cell Slide" r:id="rId6" imgW="592" imgH="595" progId="TCLayout.ActiveDocument.1">
                  <p:embed/>
                  <p:pic>
                    <p:nvPicPr>
                      <p:cNvPr id="6" name="Object 5" hidden="1">
                        <a:extLst>
                          <a:ext uri="{FF2B5EF4-FFF2-40B4-BE49-F238E27FC236}">
                            <a16:creationId xmlns:a16="http://schemas.microsoft.com/office/drawing/2014/main" id="{DDE10D91-CD13-4A96-94B3-DD74D805372B}"/>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78D5FD58-F9D7-427B-8C3E-AA82EBAA38F7}"/>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0A6D4A8F-FADD-4B17-AE6B-78BC1A838ACF}"/>
              </a:ext>
            </a:extLst>
          </p:cNvPr>
          <p:cNvSpPr>
            <a:spLocks noGrp="1"/>
          </p:cNvSpPr>
          <p:nvPr>
            <p:ph type="title"/>
          </p:nvPr>
        </p:nvSpPr>
        <p:spPr/>
        <p:txBody>
          <a:bodyPr/>
          <a:lstStyle/>
          <a:p>
            <a:r>
              <a:rPr lang="en-US" dirty="0"/>
              <a:t>Azure Storage products</a:t>
            </a:r>
          </a:p>
        </p:txBody>
      </p:sp>
      <p:sp>
        <p:nvSpPr>
          <p:cNvPr id="3" name="Subtitle 2">
            <a:extLst>
              <a:ext uri="{FF2B5EF4-FFF2-40B4-BE49-F238E27FC236}">
                <a16:creationId xmlns:a16="http://schemas.microsoft.com/office/drawing/2014/main" id="{1AA85305-3A6B-4A3E-B3AF-7D5EDA8D4E9C}"/>
              </a:ext>
            </a:extLst>
          </p:cNvPr>
          <p:cNvSpPr>
            <a:spLocks noGrp="1"/>
          </p:cNvSpPr>
          <p:nvPr>
            <p:ph type="subTitle" idx="1"/>
          </p:nvPr>
        </p:nvSpPr>
        <p:spPr>
          <a:xfrm>
            <a:off x="554736" y="3659644"/>
            <a:ext cx="2514600" cy="246221"/>
          </a:xfrm>
        </p:spPr>
        <p:txBody>
          <a:bodyPr/>
          <a:lstStyle/>
          <a:p>
            <a:r>
              <a:rPr lang="en-US" b="1" cap="small" dirty="0"/>
              <a:t>Azure Files</a:t>
            </a:r>
          </a:p>
        </p:txBody>
      </p:sp>
      <p:sp>
        <p:nvSpPr>
          <p:cNvPr id="4" name="Text Placeholder 3">
            <a:extLst>
              <a:ext uri="{FF2B5EF4-FFF2-40B4-BE49-F238E27FC236}">
                <a16:creationId xmlns:a16="http://schemas.microsoft.com/office/drawing/2014/main" id="{C9AECCAA-1AA7-4761-BA60-C0C332783E86}"/>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7206A72F-8E44-4FF0-BF37-DD5C236F6AE7}"/>
              </a:ext>
            </a:extLst>
          </p:cNvPr>
          <p:cNvSpPr/>
          <p:nvPr/>
        </p:nvSpPr>
        <p:spPr>
          <a:xfrm>
            <a:off x="3641557" y="1284252"/>
            <a:ext cx="8133347" cy="2862322"/>
          </a:xfrm>
          <a:prstGeom prst="rect">
            <a:avLst/>
          </a:prstGeom>
        </p:spPr>
        <p:txBody>
          <a:bodyPr wrap="square">
            <a:spAutoFit/>
          </a:bodyPr>
          <a:lstStyle/>
          <a:p>
            <a:r>
              <a:rPr lang="en-US" dirty="0"/>
              <a:t>One possible problem with using Azure Files is the remote location of files. If your users or applications are using a file share mapped to Azure Files, they might experience longer than usual file transfer times because the files are in Azure. To solve that problem, Microsoft introduced </a:t>
            </a:r>
            <a:r>
              <a:rPr lang="en-US" b="1" dirty="0"/>
              <a:t>Azure File Sync</a:t>
            </a:r>
            <a:r>
              <a:rPr lang="en-US" dirty="0"/>
              <a:t>.</a:t>
            </a:r>
          </a:p>
          <a:p>
            <a:endParaRPr lang="en-US" dirty="0"/>
          </a:p>
          <a:p>
            <a:r>
              <a:rPr lang="en-US" dirty="0"/>
              <a:t>Install </a:t>
            </a:r>
            <a:r>
              <a:rPr lang="en-US" b="1" dirty="0"/>
              <a:t>Azure File Sync </a:t>
            </a:r>
            <a:r>
              <a:rPr lang="en-US" dirty="0"/>
              <a:t>on one or more servers in your local network and it will keep your files in Azure Files synchronized with your on-premises server. When users or applications need to access those files, they can access the local copy quickly. Any changes you make to the centralized Azure Files share are synchronized to any servers running Azure File Sync.</a:t>
            </a:r>
          </a:p>
        </p:txBody>
      </p:sp>
    </p:spTree>
    <p:extLst>
      <p:ext uri="{BB962C8B-B14F-4D97-AF65-F5344CB8AC3E}">
        <p14:creationId xmlns:p14="http://schemas.microsoft.com/office/powerpoint/2010/main" val="21917720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0DA00DC4-D54B-4105-99C7-86B9FCFCFF1C}"/>
              </a:ext>
            </a:extLst>
          </p:cNvPr>
          <p:cNvGraphicFramePr>
            <a:graphicFrameLocks noChangeAspect="1"/>
          </p:cNvGraphicFramePr>
          <p:nvPr>
            <p:custDataLst>
              <p:tags r:id="rId2"/>
            </p:custDataLst>
            <p:extLst>
              <p:ext uri="{D42A27DB-BD31-4B8C-83A1-F6EECF244321}">
                <p14:modId xmlns:p14="http://schemas.microsoft.com/office/powerpoint/2010/main" val="27679668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170" name="think-cell Slide" r:id="rId13" imgW="186" imgH="179" progId="TCLayout.ActiveDocument.1">
                  <p:embed/>
                </p:oleObj>
              </mc:Choice>
              <mc:Fallback>
                <p:oleObj name="think-cell Slide" r:id="rId13" imgW="186" imgH="179" progId="TCLayout.ActiveDocument.1">
                  <p:embed/>
                  <p:pic>
                    <p:nvPicPr>
                      <p:cNvPr id="8" name="Object 7" hidden="1">
                        <a:extLst>
                          <a:ext uri="{FF2B5EF4-FFF2-40B4-BE49-F238E27FC236}">
                            <a16:creationId xmlns:a16="http://schemas.microsoft.com/office/drawing/2014/main" id="{0DA00DC4-D54B-4105-99C7-86B9FCFCFF1C}"/>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6F860C2-D819-4DC2-9761-7C073C30EC5C}"/>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7" name="Rectangle 6" hidden="1">
            <a:extLst>
              <a:ext uri="{FF2B5EF4-FFF2-40B4-BE49-F238E27FC236}">
                <a16:creationId xmlns:a16="http://schemas.microsoft.com/office/drawing/2014/main" id="{89773A46-7FAB-4E4B-A7B0-98CD03D7D867}"/>
              </a:ext>
            </a:extLst>
          </p:cNvPr>
          <p:cNvSpPr/>
          <p:nvPr>
            <p:custDataLst>
              <p:tags r:id="rId4"/>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4" name="2. Slide Title">
            <a:extLst>
              <a:ext uri="{FF2B5EF4-FFF2-40B4-BE49-F238E27FC236}">
                <a16:creationId xmlns:a16="http://schemas.microsoft.com/office/drawing/2014/main" id="{9BFFF79E-437C-4A95-88F8-040A71DCC72A}"/>
              </a:ext>
            </a:extLst>
          </p:cNvPr>
          <p:cNvSpPr>
            <a:spLocks noGrp="1"/>
          </p:cNvSpPr>
          <p:nvPr>
            <p:ph type="title"/>
            <p:custDataLst>
              <p:tags r:id="rId5"/>
            </p:custDataLst>
          </p:nvPr>
        </p:nvSpPr>
        <p:spPr>
          <a:xfrm>
            <a:off x="554736" y="1706563"/>
            <a:ext cx="3813048" cy="346249"/>
          </a:xfrm>
        </p:spPr>
        <p:txBody>
          <a:bodyPr vert="horz">
            <a:spAutoFit/>
          </a:bodyPr>
          <a:lstStyle/>
          <a:p>
            <a:r>
              <a:rPr lang="en-US" dirty="0"/>
              <a:t>Agenda</a:t>
            </a:r>
          </a:p>
        </p:txBody>
      </p:sp>
      <p:sp>
        <p:nvSpPr>
          <p:cNvPr id="18" name="1. On-page tracker">
            <a:extLst>
              <a:ext uri="{FF2B5EF4-FFF2-40B4-BE49-F238E27FC236}">
                <a16:creationId xmlns:a16="http://schemas.microsoft.com/office/drawing/2014/main" id="{F68542A4-BED1-4371-BE4F-3A1D84D342C6}"/>
              </a:ext>
            </a:extLst>
          </p:cNvPr>
          <p:cNvSpPr>
            <a:spLocks noGrp="1"/>
          </p:cNvSpPr>
          <p:nvPr>
            <p:ph type="body" sz="quarter" idx="17"/>
            <p:custDataLst>
              <p:tags r:id="rId6"/>
            </p:custDataLst>
          </p:nvPr>
        </p:nvSpPr>
        <p:spPr/>
        <p:txBody>
          <a:bodyPr/>
          <a:lstStyle/>
          <a:p>
            <a:endParaRPr lang="en-US"/>
          </a:p>
        </p:txBody>
      </p:sp>
      <p:sp>
        <p:nvSpPr>
          <p:cNvPr id="6" name="Text Placeholder 2">
            <a:hlinkClick r:id="rId15" action="ppaction://hlinksldjump"/>
            <a:extLst>
              <a:ext uri="{FF2B5EF4-FFF2-40B4-BE49-F238E27FC236}">
                <a16:creationId xmlns:a16="http://schemas.microsoft.com/office/drawing/2014/main" id="{192DB789-515B-4504-BE53-6445F2427687}"/>
              </a:ext>
            </a:extLst>
          </p:cNvPr>
          <p:cNvSpPr>
            <a:spLocks noGrp="1"/>
          </p:cNvSpPr>
          <p:nvPr>
            <p:custDataLst>
              <p:tags r:id="rId7"/>
            </p:custDataLst>
          </p:nvPr>
        </p:nvSpPr>
        <p:spPr bwMode="gray">
          <a:xfrm>
            <a:off x="4978399" y="2411413"/>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dirty="0"/>
              <a:t>Azure compute</a:t>
            </a:r>
          </a:p>
        </p:txBody>
      </p:sp>
      <p:sp>
        <p:nvSpPr>
          <p:cNvPr id="11" name="Text Placeholder 2">
            <a:hlinkClick r:id="rId16" action="ppaction://hlinksldjump"/>
            <a:extLst>
              <a:ext uri="{FF2B5EF4-FFF2-40B4-BE49-F238E27FC236}">
                <a16:creationId xmlns:a16="http://schemas.microsoft.com/office/drawing/2014/main" id="{3F428CE1-6B65-4575-BC5D-D40C6AE13740}"/>
              </a:ext>
            </a:extLst>
          </p:cNvPr>
          <p:cNvSpPr>
            <a:spLocks noGrp="1"/>
          </p:cNvSpPr>
          <p:nvPr>
            <p:custDataLst>
              <p:tags r:id="rId8"/>
            </p:custDataLst>
          </p:nvPr>
        </p:nvSpPr>
        <p:spPr bwMode="gray">
          <a:xfrm>
            <a:off x="4978400" y="2817813"/>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2550"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altLang="en-US"/>
              <a:t>Azure networking</a:t>
            </a:r>
            <a:endParaRPr lang="en-US" dirty="0"/>
          </a:p>
        </p:txBody>
      </p:sp>
      <p:sp>
        <p:nvSpPr>
          <p:cNvPr id="12" name="Text Placeholder 2">
            <a:hlinkClick r:id="rId17" action="ppaction://hlinksldjump"/>
            <a:extLst>
              <a:ext uri="{FF2B5EF4-FFF2-40B4-BE49-F238E27FC236}">
                <a16:creationId xmlns:a16="http://schemas.microsoft.com/office/drawing/2014/main" id="{9731B10E-9CFD-4FA5-BCD1-1E36C4166DD7}"/>
              </a:ext>
            </a:extLst>
          </p:cNvPr>
          <p:cNvSpPr>
            <a:spLocks noGrp="1"/>
          </p:cNvSpPr>
          <p:nvPr>
            <p:custDataLst>
              <p:tags r:id="rId9"/>
            </p:custDataLst>
          </p:nvPr>
        </p:nvSpPr>
        <p:spPr bwMode="gray">
          <a:xfrm>
            <a:off x="4978400" y="3225800"/>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altLang="en-US" dirty="0"/>
              <a:t>Azure </a:t>
            </a:r>
            <a:r>
              <a:rPr lang="en-US" altLang="en-US"/>
              <a:t>storage products</a:t>
            </a:r>
            <a:endParaRPr lang="en-US" dirty="0"/>
          </a:p>
        </p:txBody>
      </p:sp>
      <p:sp>
        <p:nvSpPr>
          <p:cNvPr id="15" name="Text Placeholder 2">
            <a:extLst>
              <a:ext uri="{FF2B5EF4-FFF2-40B4-BE49-F238E27FC236}">
                <a16:creationId xmlns:a16="http://schemas.microsoft.com/office/drawing/2014/main" id="{BE8EAFDA-CDEA-426A-BA25-3029B4677CE1}"/>
              </a:ext>
            </a:extLst>
          </p:cNvPr>
          <p:cNvSpPr>
            <a:spLocks noGrp="1"/>
          </p:cNvSpPr>
          <p:nvPr>
            <p:custDataLst>
              <p:tags r:id="rId10"/>
            </p:custDataLst>
          </p:nvPr>
        </p:nvSpPr>
        <p:spPr bwMode="gray">
          <a:xfrm>
            <a:off x="4978400" y="3632200"/>
            <a:ext cx="6661150" cy="407988"/>
          </a:xfrm>
          <a:prstGeom prst="rect">
            <a:avLst/>
          </a:prstGeom>
          <a:solidFill>
            <a:schemeClr val="accent1"/>
          </a:solidFill>
          <a:ln>
            <a:noFill/>
          </a:ln>
        </p:spPr>
        <p:txBody>
          <a:bodyPr vert="horz" wrap="none" lIns="80963" tIns="80963" rIns="0" bIns="8255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altLang="en-US" b="1" dirty="0">
                <a:solidFill>
                  <a:schemeClr val="tx2"/>
                </a:solidFill>
              </a:rPr>
              <a:t>Azure </a:t>
            </a:r>
            <a:r>
              <a:rPr lang="en-US" altLang="en-US" b="1">
                <a:solidFill>
                  <a:schemeClr val="tx2"/>
                </a:solidFill>
              </a:rPr>
              <a:t>database products</a:t>
            </a:r>
            <a:endParaRPr lang="en-US" b="1" dirty="0">
              <a:solidFill>
                <a:schemeClr val="tx2"/>
              </a:solidFill>
            </a:endParaRPr>
          </a:p>
        </p:txBody>
      </p:sp>
      <p:sp>
        <p:nvSpPr>
          <p:cNvPr id="16" name="Text Placeholder 2">
            <a:hlinkClick r:id="rId18" action="ppaction://hlinksldjump"/>
            <a:extLst>
              <a:ext uri="{FF2B5EF4-FFF2-40B4-BE49-F238E27FC236}">
                <a16:creationId xmlns:a16="http://schemas.microsoft.com/office/drawing/2014/main" id="{211789F8-55B4-45B1-9B0B-A85409CCF500}"/>
              </a:ext>
            </a:extLst>
          </p:cNvPr>
          <p:cNvSpPr>
            <a:spLocks noGrp="1"/>
          </p:cNvSpPr>
          <p:nvPr>
            <p:custDataLst>
              <p:tags r:id="rId11"/>
            </p:custDataLst>
          </p:nvPr>
        </p:nvSpPr>
        <p:spPr bwMode="gray">
          <a:xfrm>
            <a:off x="4978400" y="4040188"/>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cap="small" dirty="0"/>
              <a:t>The Azure Marketplace and its usage scenarios</a:t>
            </a:r>
          </a:p>
        </p:txBody>
      </p:sp>
    </p:spTree>
    <p:extLst>
      <p:ext uri="{BB962C8B-B14F-4D97-AF65-F5344CB8AC3E}">
        <p14:creationId xmlns:p14="http://schemas.microsoft.com/office/powerpoint/2010/main" val="28200458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9F2CF25E-07C4-4C3A-940F-52405E7984E3}"/>
              </a:ext>
            </a:extLst>
          </p:cNvPr>
          <p:cNvGraphicFramePr>
            <a:graphicFrameLocks noChangeAspect="1"/>
          </p:cNvGraphicFramePr>
          <p:nvPr>
            <p:custDataLst>
              <p:tags r:id="rId2"/>
            </p:custDataLst>
            <p:extLst>
              <p:ext uri="{D42A27DB-BD31-4B8C-83A1-F6EECF244321}">
                <p14:modId xmlns:p14="http://schemas.microsoft.com/office/powerpoint/2010/main" val="32019984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6197"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3AE939F8-5CC7-451A-9921-F18DA65AD678}"/>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DC2505AF-30A4-4871-A3D7-32B95760D58A}"/>
              </a:ext>
            </a:extLst>
          </p:cNvPr>
          <p:cNvSpPr>
            <a:spLocks noGrp="1"/>
          </p:cNvSpPr>
          <p:nvPr>
            <p:ph type="title"/>
          </p:nvPr>
        </p:nvSpPr>
        <p:spPr/>
        <p:txBody>
          <a:bodyPr/>
          <a:lstStyle/>
          <a:p>
            <a:r>
              <a:rPr lang="en-US" dirty="0"/>
              <a:t>Azure Database products</a:t>
            </a:r>
          </a:p>
        </p:txBody>
      </p:sp>
      <p:sp>
        <p:nvSpPr>
          <p:cNvPr id="3" name="Subtitle 2">
            <a:extLst>
              <a:ext uri="{FF2B5EF4-FFF2-40B4-BE49-F238E27FC236}">
                <a16:creationId xmlns:a16="http://schemas.microsoft.com/office/drawing/2014/main" id="{9CF87993-4491-49AE-A0DC-30573E7595B9}"/>
              </a:ext>
            </a:extLst>
          </p:cNvPr>
          <p:cNvSpPr>
            <a:spLocks noGrp="1"/>
          </p:cNvSpPr>
          <p:nvPr>
            <p:ph type="subTitle" idx="1"/>
          </p:nvPr>
        </p:nvSpPr>
        <p:spPr>
          <a:xfrm>
            <a:off x="554736" y="3659644"/>
            <a:ext cx="2514600" cy="246221"/>
          </a:xfrm>
        </p:spPr>
        <p:txBody>
          <a:bodyPr/>
          <a:lstStyle/>
          <a:p>
            <a:r>
              <a:rPr lang="en-US" dirty="0"/>
              <a:t>Azure SQL Database</a:t>
            </a:r>
          </a:p>
        </p:txBody>
      </p:sp>
      <p:sp>
        <p:nvSpPr>
          <p:cNvPr id="4" name="Text Placeholder 3">
            <a:extLst>
              <a:ext uri="{FF2B5EF4-FFF2-40B4-BE49-F238E27FC236}">
                <a16:creationId xmlns:a16="http://schemas.microsoft.com/office/drawing/2014/main" id="{C22F7FC1-17BB-4EE1-81C0-5B4EF66F424C}"/>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1AD335B1-6B46-487F-934E-C883A85ED141}"/>
              </a:ext>
            </a:extLst>
          </p:cNvPr>
          <p:cNvSpPr/>
          <p:nvPr/>
        </p:nvSpPr>
        <p:spPr>
          <a:xfrm>
            <a:off x="3625515" y="1234788"/>
            <a:ext cx="8133348" cy="2893100"/>
          </a:xfrm>
          <a:prstGeom prst="rect">
            <a:avLst/>
          </a:prstGeom>
        </p:spPr>
        <p:txBody>
          <a:bodyPr wrap="square">
            <a:spAutoFit/>
          </a:bodyPr>
          <a:lstStyle/>
          <a:p>
            <a:pPr>
              <a:spcBef>
                <a:spcPts val="600"/>
              </a:spcBef>
              <a:spcAft>
                <a:spcPts val="600"/>
              </a:spcAft>
            </a:pPr>
            <a:r>
              <a:rPr lang="en-US" dirty="0">
                <a:solidFill>
                  <a:srgbClr val="000000"/>
                </a:solidFill>
                <a:latin typeface="inherit"/>
                <a:ea typeface="Times New Roman" panose="02020603050405020304" pitchFamily="18" charset="0"/>
              </a:rPr>
              <a:t>Azure SQL Database is a PaaS offering for SQL Server database hosting. Microsoft manages the platform, so all you have to worry about is your database and the data in it.</a:t>
            </a:r>
          </a:p>
          <a:p>
            <a:pPr>
              <a:spcBef>
                <a:spcPts val="600"/>
              </a:spcBef>
              <a:spcAft>
                <a:spcPts val="600"/>
              </a:spcAft>
            </a:pPr>
            <a:r>
              <a:rPr lang="en-US" dirty="0"/>
              <a:t>Azure offers three different deployment options for Azure SQL Database: single database, elastic pool, and managed instance.</a:t>
            </a:r>
          </a:p>
          <a:p>
            <a:pPr marL="285750" indent="-285750">
              <a:spcBef>
                <a:spcPts val="600"/>
              </a:spcBef>
              <a:spcAft>
                <a:spcPts val="600"/>
              </a:spcAft>
              <a:buFont typeface="Arial" panose="020B0604020202020204" pitchFamily="34" charset="0"/>
              <a:buChar char="•"/>
            </a:pPr>
            <a:r>
              <a:rPr lang="en-US" b="1" dirty="0"/>
              <a:t>A single database </a:t>
            </a:r>
            <a:r>
              <a:rPr lang="en-US" dirty="0"/>
              <a:t>is simply a database running in a hosted SQL Server instance running in Azure. Microsoft manages the database server, so all you have to worry about is the database itself. Microsoft provides two different purchase models for single databases. </a:t>
            </a:r>
            <a:endParaRPr lang="en-US" sz="1600" dirty="0">
              <a:solidFill>
                <a:srgbClr val="000000"/>
              </a:solidFill>
              <a:effectLst/>
              <a:latin typeface="inherit"/>
              <a:ea typeface="Times New Roman" panose="02020603050405020304" pitchFamily="18" charset="0"/>
            </a:endParaRPr>
          </a:p>
        </p:txBody>
      </p:sp>
    </p:spTree>
    <p:extLst>
      <p:ext uri="{BB962C8B-B14F-4D97-AF65-F5344CB8AC3E}">
        <p14:creationId xmlns:p14="http://schemas.microsoft.com/office/powerpoint/2010/main" val="35267789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9F2CF25E-07C4-4C3A-940F-52405E7984E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7219"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9F2CF25E-07C4-4C3A-940F-52405E7984E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3AE939F8-5CC7-451A-9921-F18DA65AD678}"/>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DC2505AF-30A4-4871-A3D7-32B95760D58A}"/>
              </a:ext>
            </a:extLst>
          </p:cNvPr>
          <p:cNvSpPr>
            <a:spLocks noGrp="1"/>
          </p:cNvSpPr>
          <p:nvPr>
            <p:ph type="title"/>
          </p:nvPr>
        </p:nvSpPr>
        <p:spPr/>
        <p:txBody>
          <a:bodyPr/>
          <a:lstStyle/>
          <a:p>
            <a:r>
              <a:rPr lang="en-US" dirty="0"/>
              <a:t>Azure Database products</a:t>
            </a:r>
          </a:p>
        </p:txBody>
      </p:sp>
      <p:sp>
        <p:nvSpPr>
          <p:cNvPr id="3" name="Subtitle 2">
            <a:extLst>
              <a:ext uri="{FF2B5EF4-FFF2-40B4-BE49-F238E27FC236}">
                <a16:creationId xmlns:a16="http://schemas.microsoft.com/office/drawing/2014/main" id="{9CF87993-4491-49AE-A0DC-30573E7595B9}"/>
              </a:ext>
            </a:extLst>
          </p:cNvPr>
          <p:cNvSpPr>
            <a:spLocks noGrp="1"/>
          </p:cNvSpPr>
          <p:nvPr>
            <p:ph type="subTitle" idx="1"/>
          </p:nvPr>
        </p:nvSpPr>
        <p:spPr>
          <a:xfrm>
            <a:off x="554736" y="3659644"/>
            <a:ext cx="2514600" cy="246221"/>
          </a:xfrm>
        </p:spPr>
        <p:txBody>
          <a:bodyPr/>
          <a:lstStyle/>
          <a:p>
            <a:r>
              <a:rPr lang="en-US" dirty="0"/>
              <a:t>Azure SQL Database</a:t>
            </a:r>
          </a:p>
        </p:txBody>
      </p:sp>
      <p:sp>
        <p:nvSpPr>
          <p:cNvPr id="4" name="Text Placeholder 3">
            <a:extLst>
              <a:ext uri="{FF2B5EF4-FFF2-40B4-BE49-F238E27FC236}">
                <a16:creationId xmlns:a16="http://schemas.microsoft.com/office/drawing/2014/main" id="{C22F7FC1-17BB-4EE1-81C0-5B4EF66F424C}"/>
              </a:ext>
            </a:extLst>
          </p:cNvPr>
          <p:cNvSpPr>
            <a:spLocks noGrp="1"/>
          </p:cNvSpPr>
          <p:nvPr>
            <p:ph type="body" sz="quarter" idx="17"/>
          </p:nvPr>
        </p:nvSpPr>
        <p:spPr/>
        <p:txBody>
          <a:bodyPr/>
          <a:lstStyle/>
          <a:p>
            <a:endParaRPr lang="en-US"/>
          </a:p>
        </p:txBody>
      </p:sp>
      <p:graphicFrame>
        <p:nvGraphicFramePr>
          <p:cNvPr id="8" name="Table 7">
            <a:extLst>
              <a:ext uri="{FF2B5EF4-FFF2-40B4-BE49-F238E27FC236}">
                <a16:creationId xmlns:a16="http://schemas.microsoft.com/office/drawing/2014/main" id="{58E59588-7B4E-4647-B6E3-DF5F3B695EB5}"/>
              </a:ext>
            </a:extLst>
          </p:cNvPr>
          <p:cNvGraphicFramePr>
            <a:graphicFrameLocks noGrp="1"/>
          </p:cNvGraphicFramePr>
          <p:nvPr>
            <p:extLst>
              <p:ext uri="{D42A27DB-BD31-4B8C-83A1-F6EECF244321}">
                <p14:modId xmlns:p14="http://schemas.microsoft.com/office/powerpoint/2010/main" val="3407725971"/>
              </p:ext>
            </p:extLst>
          </p:nvPr>
        </p:nvGraphicFramePr>
        <p:xfrm>
          <a:off x="4064432" y="1526387"/>
          <a:ext cx="7261294" cy="4512734"/>
        </p:xfrm>
        <a:graphic>
          <a:graphicData uri="http://schemas.openxmlformats.org/drawingml/2006/table">
            <a:tbl>
              <a:tblPr firstRow="1" firstCol="1" bandRow="1">
                <a:tableStyleId>{5C22544A-7EE6-4342-B048-85BDC9FD1C3A}</a:tableStyleId>
              </a:tblPr>
              <a:tblGrid>
                <a:gridCol w="3523484">
                  <a:extLst>
                    <a:ext uri="{9D8B030D-6E8A-4147-A177-3AD203B41FA5}">
                      <a16:colId xmlns:a16="http://schemas.microsoft.com/office/drawing/2014/main" val="1429888512"/>
                    </a:ext>
                  </a:extLst>
                </a:gridCol>
                <a:gridCol w="3737810">
                  <a:extLst>
                    <a:ext uri="{9D8B030D-6E8A-4147-A177-3AD203B41FA5}">
                      <a16:colId xmlns:a16="http://schemas.microsoft.com/office/drawing/2014/main" val="4041283990"/>
                    </a:ext>
                  </a:extLst>
                </a:gridCol>
              </a:tblGrid>
              <a:tr h="263372">
                <a:tc>
                  <a:txBody>
                    <a:bodyPr/>
                    <a:lstStyle/>
                    <a:p>
                      <a:pPr marL="0" indent="15240" algn="l" defTabSz="914400" rtl="0" eaLnBrk="1" latinLnBrk="0" hangingPunct="1">
                        <a:lnSpc>
                          <a:spcPct val="107000"/>
                        </a:lnSpc>
                        <a:spcBef>
                          <a:spcPts val="900"/>
                        </a:spcBef>
                        <a:spcAft>
                          <a:spcPts val="300"/>
                        </a:spcAft>
                      </a:pPr>
                      <a:r>
                        <a:rPr lang="en-US" sz="1400" b="1" kern="1200" dirty="0">
                          <a:solidFill>
                            <a:schemeClr val="lt1"/>
                          </a:solidFill>
                          <a:effectLst/>
                          <a:latin typeface="+mn-lt"/>
                          <a:ea typeface="+mn-ea"/>
                          <a:cs typeface="+mn-cs"/>
                        </a:rPr>
                        <a:t>Database Transaction Unit (DTU) Model</a:t>
                      </a:r>
                    </a:p>
                  </a:txBody>
                  <a:tcPr marL="39384" marR="39384" marT="39384" marB="39384"/>
                </a:tc>
                <a:tc>
                  <a:txBody>
                    <a:bodyPr/>
                    <a:lstStyle/>
                    <a:p>
                      <a:pPr indent="15240">
                        <a:lnSpc>
                          <a:spcPct val="107000"/>
                        </a:lnSpc>
                        <a:spcBef>
                          <a:spcPts val="900"/>
                        </a:spcBef>
                        <a:spcAft>
                          <a:spcPts val="300"/>
                        </a:spcAft>
                      </a:pPr>
                      <a:r>
                        <a:rPr lang="en-US" sz="1400" dirty="0" err="1">
                          <a:effectLst/>
                        </a:rPr>
                        <a:t>VCore</a:t>
                      </a:r>
                      <a:r>
                        <a:rPr lang="en-US" sz="1400" dirty="0">
                          <a:effectLst/>
                        </a:rPr>
                        <a:t> Model</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384" marR="39384" marT="39384" marB="39384"/>
                </a:tc>
                <a:extLst>
                  <a:ext uri="{0D108BD9-81ED-4DB2-BD59-A6C34878D82A}">
                    <a16:rowId xmlns:a16="http://schemas.microsoft.com/office/drawing/2014/main" val="1290660967"/>
                  </a:ext>
                </a:extLst>
              </a:tr>
              <a:tr h="546540">
                <a:tc>
                  <a:txBody>
                    <a:bodyPr/>
                    <a:lstStyle/>
                    <a:p>
                      <a:pPr indent="15240">
                        <a:lnSpc>
                          <a:spcPct val="107000"/>
                        </a:lnSpc>
                        <a:spcBef>
                          <a:spcPts val="900"/>
                        </a:spcBef>
                        <a:spcAft>
                          <a:spcPts val="300"/>
                        </a:spcAft>
                      </a:pPr>
                      <a:r>
                        <a:rPr lang="en-US" sz="1400" dirty="0">
                          <a:effectLst/>
                        </a:rPr>
                        <a:t>Good choice for users who don’t need a high degree of flexibility with configuration and who want fixed pricing.</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384" marR="39384" marT="39384" marB="39384"/>
                </a:tc>
                <a:tc>
                  <a:txBody>
                    <a:bodyPr/>
                    <a:lstStyle/>
                    <a:p>
                      <a:pPr indent="15240">
                        <a:lnSpc>
                          <a:spcPct val="107000"/>
                        </a:lnSpc>
                        <a:spcBef>
                          <a:spcPts val="900"/>
                        </a:spcBef>
                        <a:spcAft>
                          <a:spcPts val="300"/>
                        </a:spcAft>
                      </a:pPr>
                      <a:r>
                        <a:rPr lang="en-US" sz="1400" dirty="0">
                          <a:effectLst/>
                        </a:rPr>
                        <a:t>Good choice if you need a high level of visibility and control of individual resources (such as memory, storage, and CPU power) your database uses.</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384" marR="39384" marT="39384" marB="39384"/>
                </a:tc>
                <a:extLst>
                  <a:ext uri="{0D108BD9-81ED-4DB2-BD59-A6C34878D82A}">
                    <a16:rowId xmlns:a16="http://schemas.microsoft.com/office/drawing/2014/main" val="1619311213"/>
                  </a:ext>
                </a:extLst>
              </a:tr>
              <a:tr h="452151">
                <a:tc>
                  <a:txBody>
                    <a:bodyPr/>
                    <a:lstStyle/>
                    <a:p>
                      <a:pPr indent="15240">
                        <a:lnSpc>
                          <a:spcPct val="107000"/>
                        </a:lnSpc>
                        <a:spcBef>
                          <a:spcPts val="900"/>
                        </a:spcBef>
                        <a:spcAft>
                          <a:spcPts val="300"/>
                        </a:spcAft>
                      </a:pPr>
                      <a:r>
                        <a:rPr lang="en-US" sz="1400" dirty="0">
                          <a:effectLst/>
                        </a:rPr>
                        <a:t>Pre-configured limits for transactions against the database, and pre-configured storage, CPU, and memory configurations.</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384" marR="39384" marT="39384" marB="39384"/>
                </a:tc>
                <a:tc>
                  <a:txBody>
                    <a:bodyPr/>
                    <a:lstStyle/>
                    <a:p>
                      <a:pPr indent="15240">
                        <a:lnSpc>
                          <a:spcPct val="107000"/>
                        </a:lnSpc>
                        <a:spcBef>
                          <a:spcPts val="900"/>
                        </a:spcBef>
                        <a:spcAft>
                          <a:spcPts val="300"/>
                        </a:spcAft>
                      </a:pPr>
                      <a:r>
                        <a:rPr lang="en-US" sz="1400">
                          <a:effectLst/>
                        </a:rPr>
                        <a:t>Flexibility in CPU power, memory, and storage with storage charged on a usage basis.</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39384" marR="39384" marT="39384" marB="39384"/>
                </a:tc>
                <a:extLst>
                  <a:ext uri="{0D108BD9-81ED-4DB2-BD59-A6C34878D82A}">
                    <a16:rowId xmlns:a16="http://schemas.microsoft.com/office/drawing/2014/main" val="2709812474"/>
                  </a:ext>
                </a:extLst>
              </a:tr>
              <a:tr h="546540">
                <a:tc>
                  <a:txBody>
                    <a:bodyPr/>
                    <a:lstStyle/>
                    <a:p>
                      <a:pPr indent="15240">
                        <a:lnSpc>
                          <a:spcPct val="107000"/>
                        </a:lnSpc>
                        <a:spcBef>
                          <a:spcPts val="900"/>
                        </a:spcBef>
                        <a:spcAft>
                          <a:spcPts val="300"/>
                        </a:spcAft>
                      </a:pPr>
                      <a:r>
                        <a:rPr lang="en-US" sz="1400">
                          <a:effectLst/>
                        </a:rPr>
                        <a:t>Basic and Standard offerings, along with a Premium tier for production databases with a large number of transactions.</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39384" marR="39384" marT="39384" marB="39384"/>
                </a:tc>
                <a:tc>
                  <a:txBody>
                    <a:bodyPr/>
                    <a:lstStyle/>
                    <a:p>
                      <a:pPr indent="15240">
                        <a:lnSpc>
                          <a:spcPct val="107000"/>
                        </a:lnSpc>
                        <a:spcBef>
                          <a:spcPts val="900"/>
                        </a:spcBef>
                        <a:spcAft>
                          <a:spcPts val="300"/>
                        </a:spcAft>
                      </a:pPr>
                      <a:r>
                        <a:rPr lang="en-US" sz="1400">
                          <a:effectLst/>
                        </a:rPr>
                        <a:t>General Purpose and Business Critical offerings to provide lower costs when desired and high-performance and availability when required.</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39384" marR="39384" marT="39384" marB="39384"/>
                </a:tc>
                <a:extLst>
                  <a:ext uri="{0D108BD9-81ED-4DB2-BD59-A6C34878D82A}">
                    <a16:rowId xmlns:a16="http://schemas.microsoft.com/office/drawing/2014/main" val="3240295498"/>
                  </a:ext>
                </a:extLst>
              </a:tr>
              <a:tr h="357761">
                <a:tc>
                  <a:txBody>
                    <a:bodyPr/>
                    <a:lstStyle/>
                    <a:p>
                      <a:pPr indent="15240">
                        <a:lnSpc>
                          <a:spcPct val="107000"/>
                        </a:lnSpc>
                        <a:spcBef>
                          <a:spcPts val="900"/>
                        </a:spcBef>
                        <a:spcAft>
                          <a:spcPts val="300"/>
                        </a:spcAft>
                      </a:pPr>
                      <a:r>
                        <a:rPr lang="en-US" sz="1400">
                          <a:effectLst/>
                        </a:rPr>
                        <a:t>Ability to scale to a higher tier when needed.</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39384" marR="39384" marT="39384" marB="39384"/>
                </a:tc>
                <a:tc>
                  <a:txBody>
                    <a:bodyPr/>
                    <a:lstStyle/>
                    <a:p>
                      <a:pPr indent="15240">
                        <a:lnSpc>
                          <a:spcPct val="107000"/>
                        </a:lnSpc>
                        <a:spcBef>
                          <a:spcPts val="900"/>
                        </a:spcBef>
                        <a:spcAft>
                          <a:spcPts val="300"/>
                        </a:spcAft>
                      </a:pPr>
                      <a:r>
                        <a:rPr lang="en-US" sz="1400">
                          <a:effectLst/>
                        </a:rPr>
                        <a:t>Ability and flexibility to scale CPU, memory, and storage as needed.</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39384" marR="39384" marT="39384" marB="39384"/>
                </a:tc>
                <a:extLst>
                  <a:ext uri="{0D108BD9-81ED-4DB2-BD59-A6C34878D82A}">
                    <a16:rowId xmlns:a16="http://schemas.microsoft.com/office/drawing/2014/main" val="2031807686"/>
                  </a:ext>
                </a:extLst>
              </a:tr>
              <a:tr h="357761">
                <a:tc>
                  <a:txBody>
                    <a:bodyPr/>
                    <a:lstStyle/>
                    <a:p>
                      <a:pPr indent="15240">
                        <a:lnSpc>
                          <a:spcPct val="107000"/>
                        </a:lnSpc>
                        <a:spcBef>
                          <a:spcPts val="900"/>
                        </a:spcBef>
                        <a:spcAft>
                          <a:spcPts val="300"/>
                        </a:spcAft>
                      </a:pPr>
                      <a:r>
                        <a:rPr lang="en-US" sz="1400" dirty="0">
                          <a:effectLst/>
                        </a:rPr>
                        <a:t>Backup storage and long-term retention of data provided for an additional charge.</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384" marR="39384" marT="39384" marB="39384"/>
                </a:tc>
                <a:tc>
                  <a:txBody>
                    <a:bodyPr/>
                    <a:lstStyle/>
                    <a:p>
                      <a:pPr indent="15240">
                        <a:lnSpc>
                          <a:spcPct val="107000"/>
                        </a:lnSpc>
                        <a:spcBef>
                          <a:spcPts val="900"/>
                        </a:spcBef>
                        <a:spcAft>
                          <a:spcPts val="300"/>
                        </a:spcAft>
                      </a:pPr>
                      <a:r>
                        <a:rPr lang="en-US" sz="1400" dirty="0">
                          <a:effectLst/>
                        </a:rPr>
                        <a:t>Backup storage and long-term retention of data provided for an additional charge.</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39384" marR="39384" marT="39384" marB="39384"/>
                </a:tc>
                <a:extLst>
                  <a:ext uri="{0D108BD9-81ED-4DB2-BD59-A6C34878D82A}">
                    <a16:rowId xmlns:a16="http://schemas.microsoft.com/office/drawing/2014/main" val="2190964895"/>
                  </a:ext>
                </a:extLst>
              </a:tr>
            </a:tbl>
          </a:graphicData>
        </a:graphic>
      </p:graphicFrame>
    </p:spTree>
    <p:extLst>
      <p:ext uri="{BB962C8B-B14F-4D97-AF65-F5344CB8AC3E}">
        <p14:creationId xmlns:p14="http://schemas.microsoft.com/office/powerpoint/2010/main" val="7187289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9F2CF25E-07C4-4C3A-940F-52405E7984E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8244"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9F2CF25E-07C4-4C3A-940F-52405E7984E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3AE939F8-5CC7-451A-9921-F18DA65AD678}"/>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DC2505AF-30A4-4871-A3D7-32B95760D58A}"/>
              </a:ext>
            </a:extLst>
          </p:cNvPr>
          <p:cNvSpPr>
            <a:spLocks noGrp="1"/>
          </p:cNvSpPr>
          <p:nvPr>
            <p:ph type="title"/>
          </p:nvPr>
        </p:nvSpPr>
        <p:spPr/>
        <p:txBody>
          <a:bodyPr/>
          <a:lstStyle/>
          <a:p>
            <a:r>
              <a:rPr lang="en-US" dirty="0"/>
              <a:t>Azure Database products</a:t>
            </a:r>
          </a:p>
        </p:txBody>
      </p:sp>
      <p:sp>
        <p:nvSpPr>
          <p:cNvPr id="3" name="Subtitle 2">
            <a:extLst>
              <a:ext uri="{FF2B5EF4-FFF2-40B4-BE49-F238E27FC236}">
                <a16:creationId xmlns:a16="http://schemas.microsoft.com/office/drawing/2014/main" id="{9CF87993-4491-49AE-A0DC-30573E7595B9}"/>
              </a:ext>
            </a:extLst>
          </p:cNvPr>
          <p:cNvSpPr>
            <a:spLocks noGrp="1"/>
          </p:cNvSpPr>
          <p:nvPr>
            <p:ph type="subTitle" idx="1"/>
          </p:nvPr>
        </p:nvSpPr>
        <p:spPr>
          <a:xfrm>
            <a:off x="554736" y="3659644"/>
            <a:ext cx="2514600" cy="246221"/>
          </a:xfrm>
        </p:spPr>
        <p:txBody>
          <a:bodyPr/>
          <a:lstStyle/>
          <a:p>
            <a:r>
              <a:rPr lang="en-US" dirty="0"/>
              <a:t>Azure SQL Database</a:t>
            </a:r>
          </a:p>
        </p:txBody>
      </p:sp>
      <p:sp>
        <p:nvSpPr>
          <p:cNvPr id="4" name="Text Placeholder 3">
            <a:extLst>
              <a:ext uri="{FF2B5EF4-FFF2-40B4-BE49-F238E27FC236}">
                <a16:creationId xmlns:a16="http://schemas.microsoft.com/office/drawing/2014/main" id="{C22F7FC1-17BB-4EE1-81C0-5B4EF66F424C}"/>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1AD335B1-6B46-487F-934E-C883A85ED141}"/>
              </a:ext>
            </a:extLst>
          </p:cNvPr>
          <p:cNvSpPr/>
          <p:nvPr/>
        </p:nvSpPr>
        <p:spPr>
          <a:xfrm>
            <a:off x="3625515" y="1234788"/>
            <a:ext cx="8133348" cy="3970318"/>
          </a:xfrm>
          <a:prstGeom prst="rect">
            <a:avLst/>
          </a:prstGeom>
        </p:spPr>
        <p:txBody>
          <a:bodyPr wrap="square">
            <a:spAutoFit/>
          </a:bodyPr>
          <a:lstStyle/>
          <a:p>
            <a:pPr marL="285750" indent="-285750">
              <a:buFont typeface="Arial" panose="020B0604020202020204" pitchFamily="34" charset="0"/>
              <a:buChar char="•"/>
            </a:pPr>
            <a:r>
              <a:rPr lang="en-US" b="1" dirty="0"/>
              <a:t>An elastic pool </a:t>
            </a:r>
            <a:r>
              <a:rPr lang="en-US" dirty="0"/>
              <a:t>consists of more than one database (and often many databases) all managed by the same SQL Database server. This solution is geared towards SaaS offerings where you may want to have multiple users (or maybe even each user) to be assigned their own database. You can easily move databases into and out of an elastic pool, making it ideal for SaaS.</a:t>
            </a:r>
            <a:br>
              <a:rPr lang="en-US" dirty="0"/>
            </a:br>
            <a:r>
              <a:rPr lang="en-US" dirty="0"/>
              <a:t>In an elastic pool, you are charged for the resource usage of the pool versus individual databases, and you have full control over how individual databases use those resources. This makes it possible to not only control costs, but also to ensure that each database has the resources it needs while still being able to maintain predictability in expenses. What’s more, you can easily transition a single database into an elastic pool by simply moving the database into a pool.</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5093896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9F2CF25E-07C4-4C3A-940F-52405E7984E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9271" name="think-cell Slide" r:id="rId6" imgW="592" imgH="595" progId="TCLayout.ActiveDocument.1">
                  <p:embed/>
                </p:oleObj>
              </mc:Choice>
              <mc:Fallback>
                <p:oleObj name="think-cell Slide" r:id="rId6" imgW="592" imgH="595" progId="TCLayout.ActiveDocument.1">
                  <p:embed/>
                  <p:pic>
                    <p:nvPicPr>
                      <p:cNvPr id="6" name="Object 5" hidden="1">
                        <a:extLst>
                          <a:ext uri="{FF2B5EF4-FFF2-40B4-BE49-F238E27FC236}">
                            <a16:creationId xmlns:a16="http://schemas.microsoft.com/office/drawing/2014/main" id="{9F2CF25E-07C4-4C3A-940F-52405E7984E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3AE939F8-5CC7-451A-9921-F18DA65AD678}"/>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DC2505AF-30A4-4871-A3D7-32B95760D58A}"/>
              </a:ext>
            </a:extLst>
          </p:cNvPr>
          <p:cNvSpPr>
            <a:spLocks noGrp="1"/>
          </p:cNvSpPr>
          <p:nvPr>
            <p:ph type="title"/>
          </p:nvPr>
        </p:nvSpPr>
        <p:spPr/>
        <p:txBody>
          <a:bodyPr/>
          <a:lstStyle/>
          <a:p>
            <a:r>
              <a:rPr lang="en-US" dirty="0"/>
              <a:t>Azure Database products</a:t>
            </a:r>
          </a:p>
        </p:txBody>
      </p:sp>
      <p:sp>
        <p:nvSpPr>
          <p:cNvPr id="3" name="Subtitle 2">
            <a:extLst>
              <a:ext uri="{FF2B5EF4-FFF2-40B4-BE49-F238E27FC236}">
                <a16:creationId xmlns:a16="http://schemas.microsoft.com/office/drawing/2014/main" id="{9CF87993-4491-49AE-A0DC-30573E7595B9}"/>
              </a:ext>
            </a:extLst>
          </p:cNvPr>
          <p:cNvSpPr>
            <a:spLocks noGrp="1"/>
          </p:cNvSpPr>
          <p:nvPr>
            <p:ph type="subTitle" idx="1"/>
          </p:nvPr>
        </p:nvSpPr>
        <p:spPr>
          <a:xfrm>
            <a:off x="554736" y="3659644"/>
            <a:ext cx="2514600" cy="246221"/>
          </a:xfrm>
        </p:spPr>
        <p:txBody>
          <a:bodyPr/>
          <a:lstStyle/>
          <a:p>
            <a:r>
              <a:rPr lang="en-US" dirty="0"/>
              <a:t>Azure SQL Database</a:t>
            </a:r>
          </a:p>
        </p:txBody>
      </p:sp>
      <p:sp>
        <p:nvSpPr>
          <p:cNvPr id="4" name="Text Placeholder 3">
            <a:extLst>
              <a:ext uri="{FF2B5EF4-FFF2-40B4-BE49-F238E27FC236}">
                <a16:creationId xmlns:a16="http://schemas.microsoft.com/office/drawing/2014/main" id="{C22F7FC1-17BB-4EE1-81C0-5B4EF66F424C}"/>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1AD335B1-6B46-487F-934E-C883A85ED141}"/>
              </a:ext>
            </a:extLst>
          </p:cNvPr>
          <p:cNvSpPr/>
          <p:nvPr/>
        </p:nvSpPr>
        <p:spPr>
          <a:xfrm>
            <a:off x="3625515" y="1234788"/>
            <a:ext cx="8133348" cy="4801314"/>
          </a:xfrm>
          <a:prstGeom prst="rect">
            <a:avLst/>
          </a:prstGeom>
        </p:spPr>
        <p:txBody>
          <a:bodyPr wrap="square">
            <a:spAutoFit/>
          </a:bodyPr>
          <a:lstStyle/>
          <a:p>
            <a:pPr marL="285750" indent="-285750">
              <a:buFont typeface="Arial" panose="020B0604020202020204" pitchFamily="34" charset="0"/>
              <a:buChar char="•"/>
            </a:pPr>
            <a:r>
              <a:rPr lang="en-US" sz="1600" b="1" dirty="0"/>
              <a:t>A managed instance </a:t>
            </a:r>
            <a:r>
              <a:rPr lang="en-US" sz="1600" dirty="0"/>
              <a:t>is explicitly designed for customers who want an easy migration path from on-premises or another non-Azure environment to Azure. Managed instances are fully compatible with SQL Server on-premises, and because your database server is integrated with an isolated VNET and has a private IP address, your database server can sit within your private Azure VNET. The features are designed for users who want to lift and shift an on-premises database to Azure without a lot of configuration changes or hassle. Both the General Purpose and Business Critical service tiers are available.</a:t>
            </a:r>
            <a:br>
              <a:rPr lang="en-US" sz="1600" dirty="0"/>
            </a:br>
            <a:r>
              <a:rPr lang="en-US" sz="1600" dirty="0"/>
              <a:t>Microsoft developed the Azure Database Migration Service (DMS) to make it easier for customers to easily move on-premises databases or databases hosted elsewhere in the cloud to a managed instance. The DMS works by walking you through a wizard experience to tell Azure which database(s) and table(s) you want to migrate from your source database to Azure SQL Database. It will then use the Azure VNET that comes with the managed instance to migrate the data. Once the data has been migrated, DMS sets up synchronization between the source database and Azure SQL Database. This means that as long as the source database remains online, any changes made to it will be synchronized with the managed instance in Azure SQL Database.</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8223675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9F2CF25E-07C4-4C3A-940F-52405E7984E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0294" name="think-cell Slide" r:id="rId6" imgW="592" imgH="595" progId="TCLayout.ActiveDocument.1">
                  <p:embed/>
                </p:oleObj>
              </mc:Choice>
              <mc:Fallback>
                <p:oleObj name="think-cell Slide" r:id="rId6" imgW="592" imgH="595" progId="TCLayout.ActiveDocument.1">
                  <p:embed/>
                  <p:pic>
                    <p:nvPicPr>
                      <p:cNvPr id="6" name="Object 5" hidden="1">
                        <a:extLst>
                          <a:ext uri="{FF2B5EF4-FFF2-40B4-BE49-F238E27FC236}">
                            <a16:creationId xmlns:a16="http://schemas.microsoft.com/office/drawing/2014/main" id="{9F2CF25E-07C4-4C3A-940F-52405E7984E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3AE939F8-5CC7-451A-9921-F18DA65AD678}"/>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DC2505AF-30A4-4871-A3D7-32B95760D58A}"/>
              </a:ext>
            </a:extLst>
          </p:cNvPr>
          <p:cNvSpPr>
            <a:spLocks noGrp="1"/>
          </p:cNvSpPr>
          <p:nvPr>
            <p:ph type="title"/>
          </p:nvPr>
        </p:nvSpPr>
        <p:spPr/>
        <p:txBody>
          <a:bodyPr/>
          <a:lstStyle/>
          <a:p>
            <a:r>
              <a:rPr lang="en-US" dirty="0"/>
              <a:t>Azure Database products</a:t>
            </a:r>
          </a:p>
        </p:txBody>
      </p:sp>
      <p:sp>
        <p:nvSpPr>
          <p:cNvPr id="3" name="Subtitle 2">
            <a:extLst>
              <a:ext uri="{FF2B5EF4-FFF2-40B4-BE49-F238E27FC236}">
                <a16:creationId xmlns:a16="http://schemas.microsoft.com/office/drawing/2014/main" id="{9CF87993-4491-49AE-A0DC-30573E7595B9}"/>
              </a:ext>
            </a:extLst>
          </p:cNvPr>
          <p:cNvSpPr>
            <a:spLocks noGrp="1"/>
          </p:cNvSpPr>
          <p:nvPr>
            <p:ph type="subTitle" idx="1"/>
          </p:nvPr>
        </p:nvSpPr>
        <p:spPr>
          <a:xfrm>
            <a:off x="554736" y="3659644"/>
            <a:ext cx="2514600" cy="246221"/>
          </a:xfrm>
        </p:spPr>
        <p:txBody>
          <a:bodyPr/>
          <a:lstStyle/>
          <a:p>
            <a:r>
              <a:rPr lang="en-US" dirty="0"/>
              <a:t>Azure Cosmo DB</a:t>
            </a:r>
          </a:p>
        </p:txBody>
      </p:sp>
      <p:sp>
        <p:nvSpPr>
          <p:cNvPr id="4" name="Text Placeholder 3">
            <a:extLst>
              <a:ext uri="{FF2B5EF4-FFF2-40B4-BE49-F238E27FC236}">
                <a16:creationId xmlns:a16="http://schemas.microsoft.com/office/drawing/2014/main" id="{C22F7FC1-17BB-4EE1-81C0-5B4EF66F424C}"/>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1AD335B1-6B46-487F-934E-C883A85ED141}"/>
              </a:ext>
            </a:extLst>
          </p:cNvPr>
          <p:cNvSpPr/>
          <p:nvPr/>
        </p:nvSpPr>
        <p:spPr>
          <a:xfrm>
            <a:off x="3625515" y="1234788"/>
            <a:ext cx="8133348" cy="3139321"/>
          </a:xfrm>
          <a:prstGeom prst="rect">
            <a:avLst/>
          </a:prstGeom>
        </p:spPr>
        <p:txBody>
          <a:bodyPr wrap="square">
            <a:spAutoFit/>
          </a:bodyPr>
          <a:lstStyle/>
          <a:p>
            <a:r>
              <a:rPr lang="en-US" dirty="0"/>
              <a:t>While there’s certainly a place for relational databases, as companies began to collect more and more data, they began to seek out a more flexible way to store that data. This eventually led to what are called NoSQL database systems.</a:t>
            </a:r>
            <a:br>
              <a:rPr lang="en-US" dirty="0"/>
            </a:br>
            <a:r>
              <a:rPr lang="en-US" dirty="0"/>
              <a:t>In a NoSQL database system, you’re not locked into a schema for your data. The database doesn’t care what kind of data there is and what fields there are.</a:t>
            </a:r>
            <a:br>
              <a:rPr lang="en-US" dirty="0"/>
            </a:br>
            <a:r>
              <a:rPr lang="en-US" dirty="0"/>
              <a:t>There are four types of NoSQL database systems: key-value, column, document, and graph. </a:t>
            </a:r>
          </a:p>
          <a:p>
            <a:pPr marL="285750" indent="-285750">
              <a:buFont typeface="Arial" panose="020B0604020202020204" pitchFamily="34" charset="0"/>
              <a:buChar char="•"/>
            </a:pPr>
            <a:endParaRPr lang="en-US" dirty="0"/>
          </a:p>
          <a:p>
            <a:r>
              <a:rPr lang="en-US" dirty="0"/>
              <a:t>Microsoft offers a hosted NoSQL database system in Azure called Cosmos DB, and Cosmos DB supports all of the NoSQL database types</a:t>
            </a:r>
          </a:p>
        </p:txBody>
      </p:sp>
    </p:spTree>
    <p:extLst>
      <p:ext uri="{BB962C8B-B14F-4D97-AF65-F5344CB8AC3E}">
        <p14:creationId xmlns:p14="http://schemas.microsoft.com/office/powerpoint/2010/main" val="38763949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9F2CF25E-07C4-4C3A-940F-52405E7984E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1315" name="think-cell Slide" r:id="rId6" imgW="592" imgH="595" progId="TCLayout.ActiveDocument.1">
                  <p:embed/>
                </p:oleObj>
              </mc:Choice>
              <mc:Fallback>
                <p:oleObj name="think-cell Slide" r:id="rId6" imgW="592" imgH="595" progId="TCLayout.ActiveDocument.1">
                  <p:embed/>
                  <p:pic>
                    <p:nvPicPr>
                      <p:cNvPr id="6" name="Object 5" hidden="1">
                        <a:extLst>
                          <a:ext uri="{FF2B5EF4-FFF2-40B4-BE49-F238E27FC236}">
                            <a16:creationId xmlns:a16="http://schemas.microsoft.com/office/drawing/2014/main" id="{9F2CF25E-07C4-4C3A-940F-52405E7984E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3AE939F8-5CC7-451A-9921-F18DA65AD678}"/>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DC2505AF-30A4-4871-A3D7-32B95760D58A}"/>
              </a:ext>
            </a:extLst>
          </p:cNvPr>
          <p:cNvSpPr>
            <a:spLocks noGrp="1"/>
          </p:cNvSpPr>
          <p:nvPr>
            <p:ph type="title"/>
          </p:nvPr>
        </p:nvSpPr>
        <p:spPr/>
        <p:txBody>
          <a:bodyPr/>
          <a:lstStyle/>
          <a:p>
            <a:r>
              <a:rPr lang="en-US" dirty="0"/>
              <a:t>Azure Database products</a:t>
            </a:r>
          </a:p>
        </p:txBody>
      </p:sp>
      <p:sp>
        <p:nvSpPr>
          <p:cNvPr id="3" name="Subtitle 2">
            <a:extLst>
              <a:ext uri="{FF2B5EF4-FFF2-40B4-BE49-F238E27FC236}">
                <a16:creationId xmlns:a16="http://schemas.microsoft.com/office/drawing/2014/main" id="{9CF87993-4491-49AE-A0DC-30573E7595B9}"/>
              </a:ext>
            </a:extLst>
          </p:cNvPr>
          <p:cNvSpPr>
            <a:spLocks noGrp="1"/>
          </p:cNvSpPr>
          <p:nvPr>
            <p:ph type="subTitle" idx="1"/>
          </p:nvPr>
        </p:nvSpPr>
        <p:spPr>
          <a:xfrm>
            <a:off x="554736" y="3659644"/>
            <a:ext cx="2514600" cy="246221"/>
          </a:xfrm>
        </p:spPr>
        <p:txBody>
          <a:bodyPr/>
          <a:lstStyle/>
          <a:p>
            <a:r>
              <a:rPr lang="en-US" dirty="0"/>
              <a:t>Azure Cosmo DB</a:t>
            </a:r>
          </a:p>
        </p:txBody>
      </p:sp>
      <p:sp>
        <p:nvSpPr>
          <p:cNvPr id="4" name="Text Placeholder 3">
            <a:extLst>
              <a:ext uri="{FF2B5EF4-FFF2-40B4-BE49-F238E27FC236}">
                <a16:creationId xmlns:a16="http://schemas.microsoft.com/office/drawing/2014/main" id="{C22F7FC1-17BB-4EE1-81C0-5B4EF66F424C}"/>
              </a:ext>
            </a:extLst>
          </p:cNvPr>
          <p:cNvSpPr>
            <a:spLocks noGrp="1"/>
          </p:cNvSpPr>
          <p:nvPr>
            <p:ph type="body" sz="quarter" idx="17"/>
          </p:nvPr>
        </p:nvSpPr>
        <p:spPr/>
        <p:txBody>
          <a:bodyPr/>
          <a:lstStyle/>
          <a:p>
            <a:endParaRPr lang="en-US"/>
          </a:p>
        </p:txBody>
      </p:sp>
      <p:graphicFrame>
        <p:nvGraphicFramePr>
          <p:cNvPr id="8" name="Table 7">
            <a:extLst>
              <a:ext uri="{FF2B5EF4-FFF2-40B4-BE49-F238E27FC236}">
                <a16:creationId xmlns:a16="http://schemas.microsoft.com/office/drawing/2014/main" id="{7EF001BD-D4B5-4513-BC2C-E9A1534785CB}"/>
              </a:ext>
            </a:extLst>
          </p:cNvPr>
          <p:cNvGraphicFramePr>
            <a:graphicFrameLocks noGrp="1"/>
          </p:cNvGraphicFramePr>
          <p:nvPr>
            <p:extLst>
              <p:ext uri="{D42A27DB-BD31-4B8C-83A1-F6EECF244321}">
                <p14:modId xmlns:p14="http://schemas.microsoft.com/office/powerpoint/2010/main" val="309401236"/>
              </p:ext>
            </p:extLst>
          </p:nvPr>
        </p:nvGraphicFramePr>
        <p:xfrm>
          <a:off x="4053676" y="1417973"/>
          <a:ext cx="7277026" cy="4729561"/>
        </p:xfrm>
        <a:graphic>
          <a:graphicData uri="http://schemas.openxmlformats.org/drawingml/2006/table">
            <a:tbl>
              <a:tblPr firstRow="1" firstCol="1" bandRow="1">
                <a:tableStyleId>{5C22544A-7EE6-4342-B048-85BDC9FD1C3A}</a:tableStyleId>
              </a:tblPr>
              <a:tblGrid>
                <a:gridCol w="1310320">
                  <a:extLst>
                    <a:ext uri="{9D8B030D-6E8A-4147-A177-3AD203B41FA5}">
                      <a16:colId xmlns:a16="http://schemas.microsoft.com/office/drawing/2014/main" val="3372129810"/>
                    </a:ext>
                  </a:extLst>
                </a:gridCol>
                <a:gridCol w="2984195">
                  <a:extLst>
                    <a:ext uri="{9D8B030D-6E8A-4147-A177-3AD203B41FA5}">
                      <a16:colId xmlns:a16="http://schemas.microsoft.com/office/drawing/2014/main" val="3633028365"/>
                    </a:ext>
                  </a:extLst>
                </a:gridCol>
                <a:gridCol w="2982511">
                  <a:extLst>
                    <a:ext uri="{9D8B030D-6E8A-4147-A177-3AD203B41FA5}">
                      <a16:colId xmlns:a16="http://schemas.microsoft.com/office/drawing/2014/main" val="3833029659"/>
                    </a:ext>
                  </a:extLst>
                </a:gridCol>
              </a:tblGrid>
              <a:tr h="119070">
                <a:tc>
                  <a:txBody>
                    <a:bodyPr/>
                    <a:lstStyle/>
                    <a:p>
                      <a:pPr indent="15240">
                        <a:lnSpc>
                          <a:spcPct val="107000"/>
                        </a:lnSpc>
                        <a:spcBef>
                          <a:spcPts val="900"/>
                        </a:spcBef>
                        <a:spcAft>
                          <a:spcPts val="300"/>
                        </a:spcAft>
                      </a:pPr>
                      <a:r>
                        <a:rPr lang="en-US" sz="1200">
                          <a:effectLst/>
                        </a:rPr>
                        <a:t>System</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27751" marR="27751" marT="27751" marB="27751"/>
                </a:tc>
                <a:tc>
                  <a:txBody>
                    <a:bodyPr/>
                    <a:lstStyle/>
                    <a:p>
                      <a:pPr indent="15240">
                        <a:lnSpc>
                          <a:spcPct val="107000"/>
                        </a:lnSpc>
                        <a:spcBef>
                          <a:spcPts val="900"/>
                        </a:spcBef>
                        <a:spcAft>
                          <a:spcPts val="300"/>
                        </a:spcAft>
                      </a:pPr>
                      <a:r>
                        <a:rPr lang="en-US" sz="1200">
                          <a:effectLst/>
                        </a:rPr>
                        <a:t>Description</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27751" marR="27751" marT="27751" marB="27751"/>
                </a:tc>
                <a:tc>
                  <a:txBody>
                    <a:bodyPr/>
                    <a:lstStyle/>
                    <a:p>
                      <a:pPr indent="15240">
                        <a:lnSpc>
                          <a:spcPct val="107000"/>
                        </a:lnSpc>
                        <a:spcBef>
                          <a:spcPts val="900"/>
                        </a:spcBef>
                        <a:spcAft>
                          <a:spcPts val="300"/>
                        </a:spcAft>
                      </a:pPr>
                      <a:r>
                        <a:rPr lang="en-US" sz="1200">
                          <a:effectLst/>
                        </a:rPr>
                        <a:t>Common Use</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27751" marR="27751" marT="27751" marB="27751"/>
                </a:tc>
                <a:extLst>
                  <a:ext uri="{0D108BD9-81ED-4DB2-BD59-A6C34878D82A}">
                    <a16:rowId xmlns:a16="http://schemas.microsoft.com/office/drawing/2014/main" val="3396189819"/>
                  </a:ext>
                </a:extLst>
              </a:tr>
              <a:tr h="318598">
                <a:tc>
                  <a:txBody>
                    <a:bodyPr/>
                    <a:lstStyle/>
                    <a:p>
                      <a:pPr indent="15240">
                        <a:lnSpc>
                          <a:spcPct val="107000"/>
                        </a:lnSpc>
                        <a:spcBef>
                          <a:spcPts val="900"/>
                        </a:spcBef>
                        <a:spcAft>
                          <a:spcPts val="300"/>
                        </a:spcAft>
                      </a:pPr>
                      <a:r>
                        <a:rPr lang="en-US" sz="1200">
                          <a:effectLst/>
                        </a:rPr>
                        <a:t>Key-value</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27751" marR="27751" marT="27751" marB="27751"/>
                </a:tc>
                <a:tc>
                  <a:txBody>
                    <a:bodyPr/>
                    <a:lstStyle/>
                    <a:p>
                      <a:pPr indent="15240">
                        <a:lnSpc>
                          <a:spcPct val="107000"/>
                        </a:lnSpc>
                        <a:spcBef>
                          <a:spcPts val="900"/>
                        </a:spcBef>
                        <a:spcAft>
                          <a:spcPts val="300"/>
                        </a:spcAft>
                      </a:pPr>
                      <a:r>
                        <a:rPr lang="en-US" sz="1200">
                          <a:effectLst/>
                        </a:rPr>
                        <a:t>Stores data that is tied to a unique key. Pass in the key and the database returns the data.</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27751" marR="27751" marT="27751" marB="27751"/>
                </a:tc>
                <a:tc>
                  <a:txBody>
                    <a:bodyPr/>
                    <a:lstStyle/>
                    <a:p>
                      <a:pPr indent="15240">
                        <a:lnSpc>
                          <a:spcPct val="107000"/>
                        </a:lnSpc>
                        <a:spcBef>
                          <a:spcPts val="900"/>
                        </a:spcBef>
                        <a:spcAft>
                          <a:spcPts val="300"/>
                        </a:spcAft>
                      </a:pPr>
                      <a:r>
                        <a:rPr lang="en-US" sz="1200">
                          <a:effectLst/>
                        </a:rPr>
                        <a:t>Since the value can be just about anything, key-value databases have many uses.</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27751" marR="27751" marT="27751" marB="27751"/>
                </a:tc>
                <a:extLst>
                  <a:ext uri="{0D108BD9-81ED-4DB2-BD59-A6C34878D82A}">
                    <a16:rowId xmlns:a16="http://schemas.microsoft.com/office/drawing/2014/main" val="1678920357"/>
                  </a:ext>
                </a:extLst>
              </a:tr>
              <a:tr h="651146">
                <a:tc>
                  <a:txBody>
                    <a:bodyPr/>
                    <a:lstStyle/>
                    <a:p>
                      <a:pPr indent="15240">
                        <a:lnSpc>
                          <a:spcPct val="107000"/>
                        </a:lnSpc>
                        <a:spcBef>
                          <a:spcPts val="900"/>
                        </a:spcBef>
                        <a:spcAft>
                          <a:spcPts val="300"/>
                        </a:spcAft>
                      </a:pPr>
                      <a:r>
                        <a:rPr lang="en-US" sz="1200">
                          <a:effectLst/>
                        </a:rPr>
                        <a:t>Column</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27751" marR="27751" marT="27751" marB="27751"/>
                </a:tc>
                <a:tc>
                  <a:txBody>
                    <a:bodyPr/>
                    <a:lstStyle/>
                    <a:p>
                      <a:pPr indent="15240">
                        <a:lnSpc>
                          <a:spcPct val="107000"/>
                        </a:lnSpc>
                        <a:spcBef>
                          <a:spcPts val="900"/>
                        </a:spcBef>
                        <a:spcAft>
                          <a:spcPts val="300"/>
                        </a:spcAft>
                      </a:pPr>
                      <a:r>
                        <a:rPr lang="en-US" sz="1200">
                          <a:effectLst/>
                        </a:rPr>
                        <a:t>NoSQL databases are called keyspaces, and a keyspace contains column families. A column contains rows and columns like a relational table, but each row can have its own set of columns. You aren’t locked into a schema.</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27751" marR="27751" marT="27751" marB="27751"/>
                </a:tc>
                <a:tc>
                  <a:txBody>
                    <a:bodyPr/>
                    <a:lstStyle/>
                    <a:p>
                      <a:pPr marL="81915" indent="-66675">
                        <a:lnSpc>
                          <a:spcPct val="107000"/>
                        </a:lnSpc>
                        <a:spcBef>
                          <a:spcPts val="900"/>
                        </a:spcBef>
                        <a:spcAft>
                          <a:spcPts val="300"/>
                        </a:spcAft>
                      </a:pPr>
                      <a:r>
                        <a:rPr lang="en-US" sz="1200">
                          <a:effectLst/>
                        </a:rPr>
                        <a:t>Storing user-profile data for a website. Also, because column databases scale well and are extremely fast, they are well-suited to storing large amounts of data.</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27751" marR="27751" marT="27751" marB="27751"/>
                </a:tc>
                <a:extLst>
                  <a:ext uri="{0D108BD9-81ED-4DB2-BD59-A6C34878D82A}">
                    <a16:rowId xmlns:a16="http://schemas.microsoft.com/office/drawing/2014/main" val="2978530637"/>
                  </a:ext>
                </a:extLst>
              </a:tr>
              <a:tr h="717655">
                <a:tc>
                  <a:txBody>
                    <a:bodyPr/>
                    <a:lstStyle/>
                    <a:p>
                      <a:pPr indent="15240">
                        <a:lnSpc>
                          <a:spcPct val="107000"/>
                        </a:lnSpc>
                        <a:spcBef>
                          <a:spcPts val="900"/>
                        </a:spcBef>
                        <a:spcAft>
                          <a:spcPts val="300"/>
                        </a:spcAft>
                      </a:pPr>
                      <a:r>
                        <a:rPr lang="en-US" sz="1200">
                          <a:effectLst/>
                        </a:rPr>
                        <a:t>Document</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27751" marR="27751" marT="27751" marB="27751"/>
                </a:tc>
                <a:tc>
                  <a:txBody>
                    <a:bodyPr/>
                    <a:lstStyle/>
                    <a:p>
                      <a:pPr indent="15240">
                        <a:lnSpc>
                          <a:spcPct val="107000"/>
                        </a:lnSpc>
                        <a:spcBef>
                          <a:spcPts val="900"/>
                        </a:spcBef>
                        <a:spcAft>
                          <a:spcPts val="300"/>
                        </a:spcAft>
                      </a:pPr>
                      <a:r>
                        <a:rPr lang="en-US" sz="1200">
                          <a:effectLst/>
                        </a:rPr>
                        <a:t>Data is stored as a structured string of text called a document. This can be HTML, JSON, and so forth. Ths is similar to a key-value database except that the document is a structured value.</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27751" marR="27751" marT="27751" marB="27751"/>
                </a:tc>
                <a:tc>
                  <a:txBody>
                    <a:bodyPr/>
                    <a:lstStyle/>
                    <a:p>
                      <a:pPr indent="15240">
                        <a:lnSpc>
                          <a:spcPct val="107000"/>
                        </a:lnSpc>
                        <a:spcBef>
                          <a:spcPts val="900"/>
                        </a:spcBef>
                        <a:spcAft>
                          <a:spcPts val="300"/>
                        </a:spcAft>
                      </a:pPr>
                      <a:r>
                        <a:rPr lang="en-US" sz="1200">
                          <a:effectLst/>
                        </a:rPr>
                        <a:t>Same as key-value, but document databases have advantages. They scale well horizontally, and they allow you to query against the value and return portions of the value. A key-value database query returns the entire value associated with the key.</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27751" marR="27751" marT="27751" marB="27751"/>
                </a:tc>
                <a:extLst>
                  <a:ext uri="{0D108BD9-81ED-4DB2-BD59-A6C34878D82A}">
                    <a16:rowId xmlns:a16="http://schemas.microsoft.com/office/drawing/2014/main" val="448192239"/>
                  </a:ext>
                </a:extLst>
              </a:tr>
              <a:tr h="717655">
                <a:tc>
                  <a:txBody>
                    <a:bodyPr/>
                    <a:lstStyle/>
                    <a:p>
                      <a:pPr indent="15240">
                        <a:lnSpc>
                          <a:spcPct val="107000"/>
                        </a:lnSpc>
                        <a:spcBef>
                          <a:spcPts val="900"/>
                        </a:spcBef>
                        <a:spcAft>
                          <a:spcPts val="300"/>
                        </a:spcAft>
                      </a:pPr>
                      <a:r>
                        <a:rPr lang="en-US" sz="1200">
                          <a:effectLst/>
                        </a:rPr>
                        <a:t>Graph</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27751" marR="27751" marT="27751" marB="27751"/>
                </a:tc>
                <a:tc>
                  <a:txBody>
                    <a:bodyPr/>
                    <a:lstStyle/>
                    <a:p>
                      <a:pPr indent="15240">
                        <a:lnSpc>
                          <a:spcPct val="107000"/>
                        </a:lnSpc>
                        <a:spcBef>
                          <a:spcPts val="900"/>
                        </a:spcBef>
                        <a:spcAft>
                          <a:spcPts val="300"/>
                        </a:spcAft>
                      </a:pPr>
                      <a:r>
                        <a:rPr lang="en-US" sz="1200">
                          <a:effectLst/>
                        </a:rPr>
                        <a:t>Stores data and the relationships between each piece of data. Data is stored in nodes, and relationships are drawn between nodes.</a:t>
                      </a:r>
                      <a:endParaRPr lang="en-US"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27751" marR="27751" marT="27751" marB="27751"/>
                </a:tc>
                <a:tc>
                  <a:txBody>
                    <a:bodyPr/>
                    <a:lstStyle/>
                    <a:p>
                      <a:pPr indent="15240">
                        <a:lnSpc>
                          <a:spcPct val="107000"/>
                        </a:lnSpc>
                        <a:spcBef>
                          <a:spcPts val="900"/>
                        </a:spcBef>
                        <a:spcAft>
                          <a:spcPts val="300"/>
                        </a:spcAft>
                      </a:pPr>
                      <a:r>
                        <a:rPr lang="en-US" sz="1200" dirty="0">
                          <a:effectLst/>
                        </a:rPr>
                        <a:t>Many systems use graph databases because they are extremely fast. A social network might use a graph database because it would be easy to store relationships between people and also things those people like, and so forth.</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27751" marR="27751" marT="27751" marB="27751"/>
                </a:tc>
                <a:extLst>
                  <a:ext uri="{0D108BD9-81ED-4DB2-BD59-A6C34878D82A}">
                    <a16:rowId xmlns:a16="http://schemas.microsoft.com/office/drawing/2014/main" val="3193098256"/>
                  </a:ext>
                </a:extLst>
              </a:tr>
            </a:tbl>
          </a:graphicData>
        </a:graphic>
      </p:graphicFrame>
    </p:spTree>
    <p:extLst>
      <p:ext uri="{BB962C8B-B14F-4D97-AF65-F5344CB8AC3E}">
        <p14:creationId xmlns:p14="http://schemas.microsoft.com/office/powerpoint/2010/main" val="3222975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694B920-B261-4FED-992F-E4F6FC7401CC}"/>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3192"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D694B920-B261-4FED-992F-E4F6FC7401C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65D9A63D-230C-47EE-89E8-22FEED70C1F2}"/>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26BA7580-DCBC-49EE-8371-6A111015FECD}"/>
              </a:ext>
            </a:extLst>
          </p:cNvPr>
          <p:cNvSpPr>
            <a:spLocks noGrp="1"/>
          </p:cNvSpPr>
          <p:nvPr>
            <p:ph type="title"/>
          </p:nvPr>
        </p:nvSpPr>
        <p:spPr/>
        <p:txBody>
          <a:bodyPr/>
          <a:lstStyle/>
          <a:p>
            <a:r>
              <a:rPr lang="en-US" dirty="0"/>
              <a:t>Azure Compute products</a:t>
            </a:r>
          </a:p>
        </p:txBody>
      </p:sp>
      <p:sp>
        <p:nvSpPr>
          <p:cNvPr id="3" name="Subtitle 2">
            <a:extLst>
              <a:ext uri="{FF2B5EF4-FFF2-40B4-BE49-F238E27FC236}">
                <a16:creationId xmlns:a16="http://schemas.microsoft.com/office/drawing/2014/main" id="{33B00F12-D360-40A8-9FAB-1DA79D1F9560}"/>
              </a:ext>
            </a:extLst>
          </p:cNvPr>
          <p:cNvSpPr>
            <a:spLocks noGrp="1"/>
          </p:cNvSpPr>
          <p:nvPr>
            <p:ph type="subTitle" idx="1"/>
          </p:nvPr>
        </p:nvSpPr>
        <p:spPr>
          <a:xfrm>
            <a:off x="554736" y="3659644"/>
            <a:ext cx="2514600" cy="246221"/>
          </a:xfrm>
        </p:spPr>
        <p:txBody>
          <a:bodyPr/>
          <a:lstStyle/>
          <a:p>
            <a:r>
              <a:rPr lang="en-US" dirty="0"/>
              <a:t>Azure Virtual Machines</a:t>
            </a:r>
          </a:p>
        </p:txBody>
      </p:sp>
      <p:sp>
        <p:nvSpPr>
          <p:cNvPr id="4" name="Text Placeholder 3">
            <a:extLst>
              <a:ext uri="{FF2B5EF4-FFF2-40B4-BE49-F238E27FC236}">
                <a16:creationId xmlns:a16="http://schemas.microsoft.com/office/drawing/2014/main" id="{9BC1261A-EA62-405A-8C1C-A64E08413299}"/>
              </a:ext>
            </a:extLst>
          </p:cNvPr>
          <p:cNvSpPr>
            <a:spLocks noGrp="1"/>
          </p:cNvSpPr>
          <p:nvPr>
            <p:ph type="body" sz="quarter" idx="17"/>
          </p:nvPr>
        </p:nvSpPr>
        <p:spPr/>
        <p:txBody>
          <a:bodyPr/>
          <a:lstStyle/>
          <a:p>
            <a:endParaRPr lang="en-US"/>
          </a:p>
        </p:txBody>
      </p:sp>
      <p:sp>
        <p:nvSpPr>
          <p:cNvPr id="8" name="Rectangle 7">
            <a:extLst>
              <a:ext uri="{FF2B5EF4-FFF2-40B4-BE49-F238E27FC236}">
                <a16:creationId xmlns:a16="http://schemas.microsoft.com/office/drawing/2014/main" id="{8B862012-EE67-4F1D-AD30-CB7266E7265D}"/>
              </a:ext>
            </a:extLst>
          </p:cNvPr>
          <p:cNvSpPr/>
          <p:nvPr/>
        </p:nvSpPr>
        <p:spPr>
          <a:xfrm>
            <a:off x="3680380" y="1328425"/>
            <a:ext cx="7956884" cy="4201150"/>
          </a:xfrm>
          <a:prstGeom prst="rect">
            <a:avLst/>
          </a:prstGeom>
        </p:spPr>
        <p:txBody>
          <a:bodyPr wrap="square">
            <a:spAutoFit/>
          </a:bodyPr>
          <a:lstStyle/>
          <a:p>
            <a:pPr>
              <a:spcBef>
                <a:spcPts val="600"/>
              </a:spcBef>
              <a:spcAft>
                <a:spcPts val="600"/>
              </a:spcAft>
            </a:pPr>
            <a:r>
              <a:rPr lang="en-US" dirty="0">
                <a:solidFill>
                  <a:srgbClr val="000000"/>
                </a:solidFill>
                <a:latin typeface="inherit"/>
                <a:ea typeface="Times New Roman" panose="02020603050405020304" pitchFamily="18" charset="0"/>
              </a:rPr>
              <a:t>A virtual machine (VM) is a software-based computer that runs on a physical computer. The physical computer is considered the </a:t>
            </a:r>
            <a:r>
              <a:rPr lang="en-US" i="1" dirty="0">
                <a:solidFill>
                  <a:srgbClr val="000000"/>
                </a:solidFill>
                <a:latin typeface="inherit"/>
                <a:ea typeface="Times New Roman" panose="02020603050405020304" pitchFamily="18" charset="0"/>
              </a:rPr>
              <a:t>host</a:t>
            </a:r>
            <a:r>
              <a:rPr lang="en-US" dirty="0">
                <a:solidFill>
                  <a:srgbClr val="000000"/>
                </a:solidFill>
                <a:latin typeface="inherit"/>
                <a:ea typeface="Times New Roman" panose="02020603050405020304" pitchFamily="18" charset="0"/>
              </a:rPr>
              <a:t>, and it provides the underlying physical components such as disk space, memory, CPU power, and so on. The host computer runs software called a hypervisor that can create and manage one or more VMs, and those VMs are commonly referred to as </a:t>
            </a:r>
            <a:r>
              <a:rPr lang="en-US" i="1" dirty="0">
                <a:solidFill>
                  <a:srgbClr val="000000"/>
                </a:solidFill>
                <a:latin typeface="inherit"/>
                <a:ea typeface="Times New Roman" panose="02020603050405020304" pitchFamily="18" charset="0"/>
              </a:rPr>
              <a:t>guests</a:t>
            </a:r>
            <a:r>
              <a:rPr lang="en-US" dirty="0">
                <a:solidFill>
                  <a:srgbClr val="000000"/>
                </a:solidFill>
                <a:latin typeface="inherit"/>
                <a:ea typeface="Times New Roman" panose="02020603050405020304" pitchFamily="18" charset="0"/>
              </a:rPr>
              <a:t>.</a:t>
            </a:r>
            <a:endParaRPr lang="en-US" sz="1600" dirty="0">
              <a:latin typeface="Times New Roman" panose="02020603050405020304" pitchFamily="18" charset="0"/>
              <a:ea typeface="Times New Roman" panose="02020603050405020304" pitchFamily="18" charset="0"/>
            </a:endParaRPr>
          </a:p>
          <a:p>
            <a:pPr>
              <a:spcBef>
                <a:spcPts val="600"/>
              </a:spcBef>
              <a:spcAft>
                <a:spcPts val="0"/>
              </a:spcAft>
            </a:pPr>
            <a:r>
              <a:rPr lang="en-US" dirty="0">
                <a:solidFill>
                  <a:srgbClr val="000000"/>
                </a:solidFill>
                <a:latin typeface="inherit"/>
                <a:ea typeface="Times New Roman" panose="02020603050405020304" pitchFamily="18" charset="0"/>
              </a:rPr>
              <a:t>The operating system on a guest doesn’t have to be the same operating system that the host is running. If your host is running Windows 10, you can run a guest that uses Windows Server 2016, Linux, or many other operating systems. This flexibility makes VMs extremely popular. However, because the VMs running on a host use the physical systems on that host, if you have a need for a powerful VM, you’ll need a powerful physical computer to host it.</a:t>
            </a:r>
            <a:endParaRPr lang="en-US" sz="1600" dirty="0">
              <a:latin typeface="Times New Roman" panose="02020603050405020304" pitchFamily="18" charset="0"/>
              <a:ea typeface="Times New Roman" panose="02020603050405020304" pitchFamily="18" charset="0"/>
            </a:endParaRPr>
          </a:p>
          <a:p>
            <a:pPr>
              <a:spcBef>
                <a:spcPts val="600"/>
              </a:spcBef>
              <a:spcAft>
                <a:spcPts val="0"/>
              </a:spcAft>
            </a:pPr>
            <a:r>
              <a:rPr lang="en-US" dirty="0">
                <a:solidFill>
                  <a:srgbClr val="000000"/>
                </a:solidFill>
                <a:latin typeface="inherit"/>
                <a:ea typeface="Times New Roman" panose="02020603050405020304" pitchFamily="18" charset="0"/>
              </a:rPr>
              <a:t>By using Azure Virtual Machines, you can take advantage of powerful host computers that Microsoft makes available when you need computing power, and when you no longer need that power, you no longer have to pay for it.</a:t>
            </a:r>
            <a:endParaRPr lang="en-US"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2470720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9F2CF25E-07C4-4C3A-940F-52405E7984E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2340" name="think-cell Slide" r:id="rId6" imgW="592" imgH="595" progId="TCLayout.ActiveDocument.1">
                  <p:embed/>
                </p:oleObj>
              </mc:Choice>
              <mc:Fallback>
                <p:oleObj name="think-cell Slide" r:id="rId6" imgW="592" imgH="595" progId="TCLayout.ActiveDocument.1">
                  <p:embed/>
                  <p:pic>
                    <p:nvPicPr>
                      <p:cNvPr id="6" name="Object 5" hidden="1">
                        <a:extLst>
                          <a:ext uri="{FF2B5EF4-FFF2-40B4-BE49-F238E27FC236}">
                            <a16:creationId xmlns:a16="http://schemas.microsoft.com/office/drawing/2014/main" id="{9F2CF25E-07C4-4C3A-940F-52405E7984E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3AE939F8-5CC7-451A-9921-F18DA65AD678}"/>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DC2505AF-30A4-4871-A3D7-32B95760D58A}"/>
              </a:ext>
            </a:extLst>
          </p:cNvPr>
          <p:cNvSpPr>
            <a:spLocks noGrp="1"/>
          </p:cNvSpPr>
          <p:nvPr>
            <p:ph type="title"/>
          </p:nvPr>
        </p:nvSpPr>
        <p:spPr/>
        <p:txBody>
          <a:bodyPr/>
          <a:lstStyle/>
          <a:p>
            <a:r>
              <a:rPr lang="en-US" dirty="0"/>
              <a:t>Azure Database products</a:t>
            </a:r>
          </a:p>
        </p:txBody>
      </p:sp>
      <p:sp>
        <p:nvSpPr>
          <p:cNvPr id="3" name="Subtitle 2">
            <a:extLst>
              <a:ext uri="{FF2B5EF4-FFF2-40B4-BE49-F238E27FC236}">
                <a16:creationId xmlns:a16="http://schemas.microsoft.com/office/drawing/2014/main" id="{9CF87993-4491-49AE-A0DC-30573E7595B9}"/>
              </a:ext>
            </a:extLst>
          </p:cNvPr>
          <p:cNvSpPr>
            <a:spLocks noGrp="1"/>
          </p:cNvSpPr>
          <p:nvPr>
            <p:ph type="subTitle" idx="1"/>
          </p:nvPr>
        </p:nvSpPr>
        <p:spPr>
          <a:xfrm>
            <a:off x="554736" y="3659644"/>
            <a:ext cx="2514600" cy="246221"/>
          </a:xfrm>
        </p:spPr>
        <p:txBody>
          <a:bodyPr/>
          <a:lstStyle/>
          <a:p>
            <a:r>
              <a:rPr lang="en-US" dirty="0"/>
              <a:t>Azure Cosmo DB</a:t>
            </a:r>
          </a:p>
        </p:txBody>
      </p:sp>
      <p:sp>
        <p:nvSpPr>
          <p:cNvPr id="4" name="Text Placeholder 3">
            <a:extLst>
              <a:ext uri="{FF2B5EF4-FFF2-40B4-BE49-F238E27FC236}">
                <a16:creationId xmlns:a16="http://schemas.microsoft.com/office/drawing/2014/main" id="{C22F7FC1-17BB-4EE1-81C0-5B4EF66F424C}"/>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1AD335B1-6B46-487F-934E-C883A85ED141}"/>
              </a:ext>
            </a:extLst>
          </p:cNvPr>
          <p:cNvSpPr/>
          <p:nvPr/>
        </p:nvSpPr>
        <p:spPr>
          <a:xfrm>
            <a:off x="3625515" y="1234788"/>
            <a:ext cx="8133348" cy="3693319"/>
          </a:xfrm>
          <a:prstGeom prst="rect">
            <a:avLst/>
          </a:prstGeom>
        </p:spPr>
        <p:txBody>
          <a:bodyPr wrap="square">
            <a:spAutoFit/>
          </a:bodyPr>
          <a:lstStyle/>
          <a:p>
            <a:r>
              <a:rPr lang="en-US" dirty="0"/>
              <a:t>When you create a Cosmos DB database, you choose the API you want to use, and this determines the database type for your database. The database API types are:</a:t>
            </a:r>
          </a:p>
          <a:p>
            <a:pPr marL="285750" lvl="0" indent="-285750">
              <a:buFont typeface="Arial" panose="020B0604020202020204" pitchFamily="34" charset="0"/>
              <a:buChar char="•"/>
            </a:pPr>
            <a:r>
              <a:rPr lang="en-US" b="1" dirty="0"/>
              <a:t>Core (SQL)</a:t>
            </a:r>
            <a:r>
              <a:rPr lang="en-US" dirty="0"/>
              <a:t> Creates a document database that you can query using SQL syntax that you might be familiar with from using relational databases.</a:t>
            </a:r>
          </a:p>
          <a:p>
            <a:pPr marL="285750" lvl="0" indent="-285750">
              <a:buFont typeface="Arial" panose="020B0604020202020204" pitchFamily="34" charset="0"/>
              <a:buChar char="•"/>
            </a:pPr>
            <a:r>
              <a:rPr lang="en-US" b="1" dirty="0"/>
              <a:t>Azure Cosmos DB for MongoDB API</a:t>
            </a:r>
            <a:r>
              <a:rPr lang="en-US" dirty="0"/>
              <a:t> Used for migrating a MongoDB database to Cosmos DB. MongoDB databases are document databases.</a:t>
            </a:r>
          </a:p>
          <a:p>
            <a:pPr marL="285750" lvl="0" indent="-285750">
              <a:buFont typeface="Arial" panose="020B0604020202020204" pitchFamily="34" charset="0"/>
              <a:buChar char="•"/>
            </a:pPr>
            <a:r>
              <a:rPr lang="en-US" b="1" dirty="0"/>
              <a:t>Cassandra</a:t>
            </a:r>
            <a:r>
              <a:rPr lang="en-US" dirty="0"/>
              <a:t> Used for migrating a Cassandra database to Cosmos DB. Cassandra databases are column databases.</a:t>
            </a:r>
          </a:p>
          <a:p>
            <a:pPr marL="285750" lvl="0" indent="-285750">
              <a:buFont typeface="Arial" panose="020B0604020202020204" pitchFamily="34" charset="0"/>
              <a:buChar char="•"/>
            </a:pPr>
            <a:r>
              <a:rPr lang="en-US" b="1" dirty="0"/>
              <a:t>Azure Table</a:t>
            </a:r>
            <a:r>
              <a:rPr lang="en-US" dirty="0"/>
              <a:t> Used for migrating data stored in Azure Table Storage to Cosmos DB. This creates a key-value database.</a:t>
            </a:r>
          </a:p>
          <a:p>
            <a:pPr marL="285750" lvl="0" indent="-285750">
              <a:buFont typeface="Arial" panose="020B0604020202020204" pitchFamily="34" charset="0"/>
              <a:buChar char="•"/>
            </a:pPr>
            <a:r>
              <a:rPr lang="en-US" b="1" dirty="0"/>
              <a:t>Gremlin</a:t>
            </a:r>
            <a:r>
              <a:rPr lang="en-US" dirty="0"/>
              <a:t> Used for migrating Gremlin databases to Cosmos DB. Gremlin databases are graph databases.</a:t>
            </a:r>
          </a:p>
        </p:txBody>
      </p:sp>
    </p:spTree>
    <p:extLst>
      <p:ext uri="{BB962C8B-B14F-4D97-AF65-F5344CB8AC3E}">
        <p14:creationId xmlns:p14="http://schemas.microsoft.com/office/powerpoint/2010/main" val="750323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9F2CF25E-07C4-4C3A-940F-52405E7984E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363" name="think-cell Slide" r:id="rId6" imgW="592" imgH="595" progId="TCLayout.ActiveDocument.1">
                  <p:embed/>
                </p:oleObj>
              </mc:Choice>
              <mc:Fallback>
                <p:oleObj name="think-cell Slide" r:id="rId6" imgW="592" imgH="595" progId="TCLayout.ActiveDocument.1">
                  <p:embed/>
                  <p:pic>
                    <p:nvPicPr>
                      <p:cNvPr id="6" name="Object 5" hidden="1">
                        <a:extLst>
                          <a:ext uri="{FF2B5EF4-FFF2-40B4-BE49-F238E27FC236}">
                            <a16:creationId xmlns:a16="http://schemas.microsoft.com/office/drawing/2014/main" id="{9F2CF25E-07C4-4C3A-940F-52405E7984E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3AE939F8-5CC7-451A-9921-F18DA65AD678}"/>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DC2505AF-30A4-4871-A3D7-32B95760D58A}"/>
              </a:ext>
            </a:extLst>
          </p:cNvPr>
          <p:cNvSpPr>
            <a:spLocks noGrp="1"/>
          </p:cNvSpPr>
          <p:nvPr>
            <p:ph type="title"/>
          </p:nvPr>
        </p:nvSpPr>
        <p:spPr/>
        <p:txBody>
          <a:bodyPr/>
          <a:lstStyle/>
          <a:p>
            <a:r>
              <a:rPr lang="en-US" dirty="0"/>
              <a:t>Azure Database products</a:t>
            </a:r>
          </a:p>
        </p:txBody>
      </p:sp>
      <p:sp>
        <p:nvSpPr>
          <p:cNvPr id="3" name="Subtitle 2">
            <a:extLst>
              <a:ext uri="{FF2B5EF4-FFF2-40B4-BE49-F238E27FC236}">
                <a16:creationId xmlns:a16="http://schemas.microsoft.com/office/drawing/2014/main" id="{9CF87993-4491-49AE-A0DC-30573E7595B9}"/>
              </a:ext>
            </a:extLst>
          </p:cNvPr>
          <p:cNvSpPr>
            <a:spLocks noGrp="1"/>
          </p:cNvSpPr>
          <p:nvPr>
            <p:ph type="subTitle" idx="1"/>
          </p:nvPr>
        </p:nvSpPr>
        <p:spPr>
          <a:xfrm>
            <a:off x="554736" y="3659644"/>
            <a:ext cx="2514600" cy="246221"/>
          </a:xfrm>
        </p:spPr>
        <p:txBody>
          <a:bodyPr/>
          <a:lstStyle/>
          <a:p>
            <a:r>
              <a:rPr lang="en-US" dirty="0"/>
              <a:t>Azure Cosmo DB</a:t>
            </a:r>
          </a:p>
        </p:txBody>
      </p:sp>
      <p:sp>
        <p:nvSpPr>
          <p:cNvPr id="4" name="Text Placeholder 3">
            <a:extLst>
              <a:ext uri="{FF2B5EF4-FFF2-40B4-BE49-F238E27FC236}">
                <a16:creationId xmlns:a16="http://schemas.microsoft.com/office/drawing/2014/main" id="{C22F7FC1-17BB-4EE1-81C0-5B4EF66F424C}"/>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1AD335B1-6B46-487F-934E-C883A85ED141}"/>
              </a:ext>
            </a:extLst>
          </p:cNvPr>
          <p:cNvSpPr/>
          <p:nvPr/>
        </p:nvSpPr>
        <p:spPr>
          <a:xfrm>
            <a:off x="3625515" y="1234788"/>
            <a:ext cx="8133348" cy="2308324"/>
          </a:xfrm>
          <a:prstGeom prst="rect">
            <a:avLst/>
          </a:prstGeom>
        </p:spPr>
        <p:txBody>
          <a:bodyPr wrap="square">
            <a:spAutoFit/>
          </a:bodyPr>
          <a:lstStyle/>
          <a:p>
            <a:r>
              <a:rPr lang="en-US" dirty="0"/>
              <a:t>Another huge advantage to Cosmos DB is a feature Microsoft calls turnkey global distribution. This feature takes advantage of the horizontal scalability of NoSQL databases and allows you to replicate your data globally with a few clicks. In the Azure portal, you can simply click on the region(s) where you want data replicated. </a:t>
            </a:r>
          </a:p>
          <a:p>
            <a:r>
              <a:rPr lang="en-US" dirty="0"/>
              <a:t>Once you click Save, Cosmos DB will begin to replicate data, which will be available in the selected regions. This makes it easy to ensure that users have the fastest experience possible with an application.</a:t>
            </a:r>
          </a:p>
        </p:txBody>
      </p:sp>
      <p:pic>
        <p:nvPicPr>
          <p:cNvPr id="8" name="Picture 7" descr="In this screen shot you can see how to easily replicate Cosmos DB data globally by selecting the desired regions in the Azure portal and clicking on Save.">
            <a:extLst>
              <a:ext uri="{FF2B5EF4-FFF2-40B4-BE49-F238E27FC236}">
                <a16:creationId xmlns:a16="http://schemas.microsoft.com/office/drawing/2014/main" id="{02B827CE-B87A-4713-B098-3C467A6FE984}"/>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4589996" y="3598872"/>
            <a:ext cx="5674995" cy="2790825"/>
          </a:xfrm>
          <a:prstGeom prst="rect">
            <a:avLst/>
          </a:prstGeom>
          <a:noFill/>
          <a:ln>
            <a:noFill/>
          </a:ln>
        </p:spPr>
      </p:pic>
    </p:spTree>
    <p:extLst>
      <p:ext uri="{BB962C8B-B14F-4D97-AF65-F5344CB8AC3E}">
        <p14:creationId xmlns:p14="http://schemas.microsoft.com/office/powerpoint/2010/main" val="16636040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0DA00DC4-D54B-4105-99C7-86B9FCFCFF1C}"/>
              </a:ext>
            </a:extLst>
          </p:cNvPr>
          <p:cNvGraphicFramePr>
            <a:graphicFrameLocks noChangeAspect="1"/>
          </p:cNvGraphicFramePr>
          <p:nvPr>
            <p:custDataLst>
              <p:tags r:id="rId2"/>
            </p:custDataLst>
            <p:extLst>
              <p:ext uri="{D42A27DB-BD31-4B8C-83A1-F6EECF244321}">
                <p14:modId xmlns:p14="http://schemas.microsoft.com/office/powerpoint/2010/main" val="9071948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4934" name="think-cell Slide" r:id="rId13" imgW="186" imgH="179" progId="TCLayout.ActiveDocument.1">
                  <p:embed/>
                </p:oleObj>
              </mc:Choice>
              <mc:Fallback>
                <p:oleObj name="think-cell Slide" r:id="rId13" imgW="186" imgH="179" progId="TCLayout.ActiveDocument.1">
                  <p:embed/>
                  <p:pic>
                    <p:nvPicPr>
                      <p:cNvPr id="8" name="Object 7" hidden="1">
                        <a:extLst>
                          <a:ext uri="{FF2B5EF4-FFF2-40B4-BE49-F238E27FC236}">
                            <a16:creationId xmlns:a16="http://schemas.microsoft.com/office/drawing/2014/main" id="{0DA00DC4-D54B-4105-99C7-86B9FCFCFF1C}"/>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6F860C2-D819-4DC2-9761-7C073C30EC5C}"/>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1600" b="1"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7" name="Rectangle 6" hidden="1">
            <a:extLst>
              <a:ext uri="{FF2B5EF4-FFF2-40B4-BE49-F238E27FC236}">
                <a16:creationId xmlns:a16="http://schemas.microsoft.com/office/drawing/2014/main" id="{89773A46-7FAB-4E4B-A7B0-98CD03D7D867}"/>
              </a:ext>
            </a:extLst>
          </p:cNvPr>
          <p:cNvSpPr/>
          <p:nvPr>
            <p:custDataLst>
              <p:tags r:id="rId4"/>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4" name="2. Slide Title">
            <a:extLst>
              <a:ext uri="{FF2B5EF4-FFF2-40B4-BE49-F238E27FC236}">
                <a16:creationId xmlns:a16="http://schemas.microsoft.com/office/drawing/2014/main" id="{9BFFF79E-437C-4A95-88F8-040A71DCC72A}"/>
              </a:ext>
            </a:extLst>
          </p:cNvPr>
          <p:cNvSpPr>
            <a:spLocks noGrp="1"/>
          </p:cNvSpPr>
          <p:nvPr>
            <p:ph type="title"/>
            <p:custDataLst>
              <p:tags r:id="rId5"/>
            </p:custDataLst>
          </p:nvPr>
        </p:nvSpPr>
        <p:spPr>
          <a:xfrm>
            <a:off x="554736" y="1706563"/>
            <a:ext cx="3813048" cy="346249"/>
          </a:xfrm>
        </p:spPr>
        <p:txBody>
          <a:bodyPr vert="horz">
            <a:spAutoFit/>
          </a:bodyPr>
          <a:lstStyle/>
          <a:p>
            <a:r>
              <a:rPr lang="en-US" dirty="0"/>
              <a:t>Agenda</a:t>
            </a:r>
          </a:p>
        </p:txBody>
      </p:sp>
      <p:sp>
        <p:nvSpPr>
          <p:cNvPr id="18" name="1. On-page tracker">
            <a:extLst>
              <a:ext uri="{FF2B5EF4-FFF2-40B4-BE49-F238E27FC236}">
                <a16:creationId xmlns:a16="http://schemas.microsoft.com/office/drawing/2014/main" id="{F68542A4-BED1-4371-BE4F-3A1D84D342C6}"/>
              </a:ext>
            </a:extLst>
          </p:cNvPr>
          <p:cNvSpPr>
            <a:spLocks noGrp="1"/>
          </p:cNvSpPr>
          <p:nvPr>
            <p:ph type="body" sz="quarter" idx="17"/>
            <p:custDataLst>
              <p:tags r:id="rId6"/>
            </p:custDataLst>
          </p:nvPr>
        </p:nvSpPr>
        <p:spPr/>
        <p:txBody>
          <a:bodyPr/>
          <a:lstStyle/>
          <a:p>
            <a:endParaRPr lang="en-US"/>
          </a:p>
        </p:txBody>
      </p:sp>
      <p:sp>
        <p:nvSpPr>
          <p:cNvPr id="6" name="Text Placeholder 2">
            <a:hlinkClick r:id="rId15" action="ppaction://hlinksldjump"/>
            <a:extLst>
              <a:ext uri="{FF2B5EF4-FFF2-40B4-BE49-F238E27FC236}">
                <a16:creationId xmlns:a16="http://schemas.microsoft.com/office/drawing/2014/main" id="{192DB789-515B-4504-BE53-6445F2427687}"/>
              </a:ext>
            </a:extLst>
          </p:cNvPr>
          <p:cNvSpPr>
            <a:spLocks noGrp="1"/>
          </p:cNvSpPr>
          <p:nvPr>
            <p:custDataLst>
              <p:tags r:id="rId7"/>
            </p:custDataLst>
          </p:nvPr>
        </p:nvSpPr>
        <p:spPr bwMode="gray">
          <a:xfrm>
            <a:off x="4978399" y="2411413"/>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dirty="0"/>
              <a:t>Azure compute</a:t>
            </a:r>
          </a:p>
        </p:txBody>
      </p:sp>
      <p:sp>
        <p:nvSpPr>
          <p:cNvPr id="11" name="Text Placeholder 2">
            <a:hlinkClick r:id="rId16" action="ppaction://hlinksldjump"/>
            <a:extLst>
              <a:ext uri="{FF2B5EF4-FFF2-40B4-BE49-F238E27FC236}">
                <a16:creationId xmlns:a16="http://schemas.microsoft.com/office/drawing/2014/main" id="{3F428CE1-6B65-4575-BC5D-D40C6AE13740}"/>
              </a:ext>
            </a:extLst>
          </p:cNvPr>
          <p:cNvSpPr>
            <a:spLocks noGrp="1"/>
          </p:cNvSpPr>
          <p:nvPr>
            <p:custDataLst>
              <p:tags r:id="rId8"/>
            </p:custDataLst>
          </p:nvPr>
        </p:nvSpPr>
        <p:spPr bwMode="gray">
          <a:xfrm>
            <a:off x="4978400" y="2817813"/>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2550"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altLang="en-US"/>
              <a:t>Azure networking</a:t>
            </a:r>
            <a:endParaRPr lang="en-US" dirty="0"/>
          </a:p>
        </p:txBody>
      </p:sp>
      <p:sp>
        <p:nvSpPr>
          <p:cNvPr id="12" name="Text Placeholder 2">
            <a:hlinkClick r:id="rId17" action="ppaction://hlinksldjump"/>
            <a:extLst>
              <a:ext uri="{FF2B5EF4-FFF2-40B4-BE49-F238E27FC236}">
                <a16:creationId xmlns:a16="http://schemas.microsoft.com/office/drawing/2014/main" id="{9731B10E-9CFD-4FA5-BCD1-1E36C4166DD7}"/>
              </a:ext>
            </a:extLst>
          </p:cNvPr>
          <p:cNvSpPr>
            <a:spLocks noGrp="1"/>
          </p:cNvSpPr>
          <p:nvPr>
            <p:custDataLst>
              <p:tags r:id="rId9"/>
            </p:custDataLst>
          </p:nvPr>
        </p:nvSpPr>
        <p:spPr bwMode="gray">
          <a:xfrm>
            <a:off x="4978400" y="3225800"/>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altLang="en-US" dirty="0"/>
              <a:t>Azure </a:t>
            </a:r>
            <a:r>
              <a:rPr lang="en-US" altLang="en-US"/>
              <a:t>storage products</a:t>
            </a:r>
            <a:endParaRPr lang="en-US" dirty="0"/>
          </a:p>
        </p:txBody>
      </p:sp>
      <p:sp>
        <p:nvSpPr>
          <p:cNvPr id="15" name="Text Placeholder 2">
            <a:hlinkClick r:id="rId18" action="ppaction://hlinksldjump"/>
            <a:extLst>
              <a:ext uri="{FF2B5EF4-FFF2-40B4-BE49-F238E27FC236}">
                <a16:creationId xmlns:a16="http://schemas.microsoft.com/office/drawing/2014/main" id="{BE8EAFDA-CDEA-426A-BA25-3029B4677CE1}"/>
              </a:ext>
            </a:extLst>
          </p:cNvPr>
          <p:cNvSpPr>
            <a:spLocks noGrp="1"/>
          </p:cNvSpPr>
          <p:nvPr>
            <p:custDataLst>
              <p:tags r:id="rId10"/>
            </p:custDataLst>
          </p:nvPr>
        </p:nvSpPr>
        <p:spPr bwMode="gray">
          <a:xfrm>
            <a:off x="4978400" y="3632200"/>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255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altLang="en-US" dirty="0"/>
              <a:t>Azure </a:t>
            </a:r>
            <a:r>
              <a:rPr lang="en-US" altLang="en-US"/>
              <a:t>database products</a:t>
            </a:r>
            <a:endParaRPr lang="en-US" dirty="0"/>
          </a:p>
        </p:txBody>
      </p:sp>
      <p:sp>
        <p:nvSpPr>
          <p:cNvPr id="20" name="Text Placeholder 2">
            <a:extLst>
              <a:ext uri="{FF2B5EF4-FFF2-40B4-BE49-F238E27FC236}">
                <a16:creationId xmlns:a16="http://schemas.microsoft.com/office/drawing/2014/main" id="{B5CF3446-E8CF-4523-BBCA-24C3A3AEE468}"/>
              </a:ext>
            </a:extLst>
          </p:cNvPr>
          <p:cNvSpPr>
            <a:spLocks noGrp="1"/>
          </p:cNvSpPr>
          <p:nvPr>
            <p:custDataLst>
              <p:tags r:id="rId11"/>
            </p:custDataLst>
          </p:nvPr>
        </p:nvSpPr>
        <p:spPr bwMode="gray">
          <a:xfrm>
            <a:off x="4978400" y="4040188"/>
            <a:ext cx="6661150" cy="406400"/>
          </a:xfrm>
          <a:prstGeom prst="rect">
            <a:avLst/>
          </a:prstGeom>
          <a:solidFill>
            <a:schemeClr val="accent1"/>
          </a:solidFill>
          <a:ln>
            <a:noFill/>
          </a:ln>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b="1" cap="small">
                <a:solidFill>
                  <a:schemeClr val="tx2"/>
                </a:solidFill>
              </a:rPr>
              <a:t>The Azure Marketplace and its usage scenarios</a:t>
            </a:r>
          </a:p>
        </p:txBody>
      </p:sp>
    </p:spTree>
    <p:extLst>
      <p:ext uri="{BB962C8B-B14F-4D97-AF65-F5344CB8AC3E}">
        <p14:creationId xmlns:p14="http://schemas.microsoft.com/office/powerpoint/2010/main" val="40905183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D4F94922-8C77-49B9-8448-21A46C22B729}"/>
              </a:ext>
            </a:extLst>
          </p:cNvPr>
          <p:cNvGraphicFramePr>
            <a:graphicFrameLocks noChangeAspect="1"/>
          </p:cNvGraphicFramePr>
          <p:nvPr>
            <p:custDataLst>
              <p:tags r:id="rId2"/>
            </p:custDataLst>
            <p:extLst>
              <p:ext uri="{D42A27DB-BD31-4B8C-83A1-F6EECF244321}">
                <p14:modId xmlns:p14="http://schemas.microsoft.com/office/powerpoint/2010/main" val="29742548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125"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093E6FB2-1C4A-47B7-BB7A-8CB8A4F75480}"/>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FCDCC8DC-7805-49FD-8E21-7A0C75E6E3C8}"/>
              </a:ext>
            </a:extLst>
          </p:cNvPr>
          <p:cNvSpPr>
            <a:spLocks noGrp="1"/>
          </p:cNvSpPr>
          <p:nvPr>
            <p:ph type="title"/>
          </p:nvPr>
        </p:nvSpPr>
        <p:spPr/>
        <p:txBody>
          <a:bodyPr/>
          <a:lstStyle/>
          <a:p>
            <a:r>
              <a:rPr lang="en-US" cap="small" dirty="0"/>
              <a:t>The Azure Marketplace and its usage scenarios</a:t>
            </a:r>
            <a:endParaRPr lang="en-US" dirty="0"/>
          </a:p>
        </p:txBody>
      </p:sp>
      <p:sp>
        <p:nvSpPr>
          <p:cNvPr id="3" name="Subtitle 2">
            <a:extLst>
              <a:ext uri="{FF2B5EF4-FFF2-40B4-BE49-F238E27FC236}">
                <a16:creationId xmlns:a16="http://schemas.microsoft.com/office/drawing/2014/main" id="{A3C4F7DB-F01C-4B5B-B8CB-996C4F4FB387}"/>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B3DA0C3D-C1F7-45C8-8369-95086695F7F2}"/>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6CC37B1B-6C11-493A-B2F5-815631282E49}"/>
              </a:ext>
            </a:extLst>
          </p:cNvPr>
          <p:cNvSpPr/>
          <p:nvPr/>
        </p:nvSpPr>
        <p:spPr>
          <a:xfrm>
            <a:off x="3625516" y="1343985"/>
            <a:ext cx="8014796" cy="3093154"/>
          </a:xfrm>
          <a:prstGeom prst="rect">
            <a:avLst/>
          </a:prstGeom>
        </p:spPr>
        <p:txBody>
          <a:bodyPr wrap="square">
            <a:spAutoFit/>
          </a:bodyPr>
          <a:lstStyle/>
          <a:p>
            <a:pPr>
              <a:spcBef>
                <a:spcPts val="600"/>
              </a:spcBef>
              <a:spcAft>
                <a:spcPts val="600"/>
              </a:spcAft>
            </a:pPr>
            <a:r>
              <a:rPr lang="en-US" dirty="0">
                <a:solidFill>
                  <a:srgbClr val="000000"/>
                </a:solidFill>
                <a:latin typeface="inherit"/>
                <a:ea typeface="Times New Roman" panose="02020603050405020304" pitchFamily="18" charset="0"/>
              </a:rPr>
              <a:t>There are many available products outside of what we’ve discussed. Not only does Microsoft offer many additional services, but third-party vendors also provide a wide array of resources you can use in Azure. All of these resources are available in a single repository called the Azure Marketplace.</a:t>
            </a:r>
            <a:endParaRPr lang="en-US" sz="1600" dirty="0">
              <a:latin typeface="Times New Roman" panose="02020603050405020304" pitchFamily="18" charset="0"/>
              <a:ea typeface="Times New Roman" panose="02020603050405020304" pitchFamily="18" charset="0"/>
            </a:endParaRPr>
          </a:p>
          <a:p>
            <a:pPr>
              <a:spcBef>
                <a:spcPts val="600"/>
              </a:spcBef>
              <a:spcAft>
                <a:spcPts val="0"/>
              </a:spcAft>
            </a:pPr>
            <a:r>
              <a:rPr lang="en-US" dirty="0">
                <a:solidFill>
                  <a:srgbClr val="000000"/>
                </a:solidFill>
                <a:latin typeface="inherit"/>
                <a:ea typeface="Times New Roman" panose="02020603050405020304" pitchFamily="18" charset="0"/>
              </a:rPr>
              <a:t>To access the Azure Marketplace, click on </a:t>
            </a:r>
            <a:r>
              <a:rPr lang="en-US" b="1" dirty="0">
                <a:solidFill>
                  <a:srgbClr val="000000"/>
                </a:solidFill>
                <a:latin typeface="inherit"/>
                <a:ea typeface="Times New Roman" panose="02020603050405020304" pitchFamily="18" charset="0"/>
              </a:rPr>
              <a:t>Create A Resource</a:t>
            </a:r>
            <a:r>
              <a:rPr lang="en-US" dirty="0">
                <a:solidFill>
                  <a:srgbClr val="000000"/>
                </a:solidFill>
                <a:latin typeface="inherit"/>
                <a:ea typeface="Times New Roman" panose="02020603050405020304" pitchFamily="18" charset="0"/>
              </a:rPr>
              <a:t> in the Azure portal. This will display a list of categories you can choose from. It will also show a list of popular offerings from all categories. </a:t>
            </a:r>
          </a:p>
          <a:p>
            <a:pPr>
              <a:spcBef>
                <a:spcPts val="600"/>
              </a:spcBef>
              <a:spcAft>
                <a:spcPts val="0"/>
              </a:spcAft>
            </a:pPr>
            <a:r>
              <a:rPr lang="en-US" dirty="0">
                <a:solidFill>
                  <a:srgbClr val="000000"/>
                </a:solidFill>
                <a:latin typeface="inherit"/>
                <a:ea typeface="Times New Roman" panose="02020603050405020304" pitchFamily="18" charset="0"/>
              </a:rPr>
              <a:t>You can click on a category to see all templates in that category, and you can click a template in the list of popular templates, enter a search term, or even click </a:t>
            </a:r>
            <a:r>
              <a:rPr lang="en-US" b="1" dirty="0">
                <a:solidFill>
                  <a:srgbClr val="000000"/>
                </a:solidFill>
                <a:latin typeface="inherit"/>
                <a:ea typeface="Times New Roman" panose="02020603050405020304" pitchFamily="18" charset="0"/>
              </a:rPr>
              <a:t>See All</a:t>
            </a:r>
            <a:r>
              <a:rPr lang="en-US" dirty="0">
                <a:solidFill>
                  <a:srgbClr val="000000"/>
                </a:solidFill>
                <a:latin typeface="inherit"/>
                <a:ea typeface="Times New Roman" panose="02020603050405020304" pitchFamily="18" charset="0"/>
              </a:rPr>
              <a:t> to see all templates that are available.</a:t>
            </a:r>
            <a:endParaRPr lang="en-US" sz="1600" dirty="0">
              <a:effectLst/>
              <a:latin typeface="Times New Roman" panose="02020603050405020304" pitchFamily="18" charset="0"/>
              <a:ea typeface="Times New Roman" panose="02020603050405020304" pitchFamily="18" charset="0"/>
            </a:endParaRPr>
          </a:p>
        </p:txBody>
      </p:sp>
      <p:pic>
        <p:nvPicPr>
          <p:cNvPr id="6" name="Picture 5" descr="A screen shot showing the Azure Marketplace in the Azure portal. The Azure Marketplace provides an assortment of templates for creating Azure resources. Templates are available from Microsoft and from third-parties.">
            <a:extLst>
              <a:ext uri="{FF2B5EF4-FFF2-40B4-BE49-F238E27FC236}">
                <a16:creationId xmlns:a16="http://schemas.microsoft.com/office/drawing/2014/main" id="{B5D86961-18A8-4F7F-BC6A-2C3A4B12DF39}"/>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4793511" y="4564045"/>
            <a:ext cx="5678805" cy="5590540"/>
          </a:xfrm>
          <a:prstGeom prst="rect">
            <a:avLst/>
          </a:prstGeom>
          <a:noFill/>
          <a:ln>
            <a:noFill/>
          </a:ln>
        </p:spPr>
      </p:pic>
    </p:spTree>
    <p:extLst>
      <p:ext uri="{BB962C8B-B14F-4D97-AF65-F5344CB8AC3E}">
        <p14:creationId xmlns:p14="http://schemas.microsoft.com/office/powerpoint/2010/main" val="2244872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80DC3A1D-FFA0-4751-B63A-759087B269EC}"/>
              </a:ext>
            </a:extLst>
          </p:cNvPr>
          <p:cNvGraphicFramePr>
            <a:graphicFrameLocks noChangeAspect="1"/>
          </p:cNvGraphicFramePr>
          <p:nvPr>
            <p:custDataLst>
              <p:tags r:id="rId2"/>
            </p:custDataLst>
            <p:extLst>
              <p:ext uri="{D42A27DB-BD31-4B8C-83A1-F6EECF244321}">
                <p14:modId xmlns:p14="http://schemas.microsoft.com/office/powerpoint/2010/main" val="32436640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4150" name="think-cell Slide" r:id="rId6" imgW="592" imgH="595" progId="TCLayout.ActiveDocument.1">
                  <p:embed/>
                </p:oleObj>
              </mc:Choice>
              <mc:Fallback>
                <p:oleObj name="think-cell Slide" r:id="rId6" imgW="592" imgH="595"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C1874EB4-ECE5-4A3E-8DA1-D71AE4A9A872}"/>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FCDCC8DC-7805-49FD-8E21-7A0C75E6E3C8}"/>
              </a:ext>
            </a:extLst>
          </p:cNvPr>
          <p:cNvSpPr>
            <a:spLocks noGrp="1"/>
          </p:cNvSpPr>
          <p:nvPr>
            <p:ph type="title"/>
          </p:nvPr>
        </p:nvSpPr>
        <p:spPr/>
        <p:txBody>
          <a:bodyPr/>
          <a:lstStyle/>
          <a:p>
            <a:r>
              <a:rPr lang="en-US" cap="small" dirty="0"/>
              <a:t>The Azure Marketplace and its usage scenarios</a:t>
            </a:r>
            <a:endParaRPr lang="en-US" dirty="0"/>
          </a:p>
        </p:txBody>
      </p:sp>
      <p:sp>
        <p:nvSpPr>
          <p:cNvPr id="3" name="Subtitle 2">
            <a:extLst>
              <a:ext uri="{FF2B5EF4-FFF2-40B4-BE49-F238E27FC236}">
                <a16:creationId xmlns:a16="http://schemas.microsoft.com/office/drawing/2014/main" id="{A3C4F7DB-F01C-4B5B-B8CB-996C4F4FB387}"/>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B3DA0C3D-C1F7-45C8-8369-95086695F7F2}"/>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6CC37B1B-6C11-493A-B2F5-815631282E49}"/>
              </a:ext>
            </a:extLst>
          </p:cNvPr>
          <p:cNvSpPr/>
          <p:nvPr/>
        </p:nvSpPr>
        <p:spPr>
          <a:xfrm>
            <a:off x="3625516" y="1197792"/>
            <a:ext cx="8014796" cy="646331"/>
          </a:xfrm>
          <a:prstGeom prst="rect">
            <a:avLst/>
          </a:prstGeom>
        </p:spPr>
        <p:txBody>
          <a:bodyPr wrap="square">
            <a:spAutoFit/>
          </a:bodyPr>
          <a:lstStyle/>
          <a:p>
            <a:pPr>
              <a:spcBef>
                <a:spcPts val="600"/>
              </a:spcBef>
              <a:spcAft>
                <a:spcPts val="600"/>
              </a:spcAft>
            </a:pPr>
            <a:r>
              <a:rPr lang="en-US" dirty="0"/>
              <a:t>If you click </a:t>
            </a:r>
            <a:r>
              <a:rPr lang="en-US" b="1" dirty="0"/>
              <a:t>See All</a:t>
            </a:r>
            <a:r>
              <a:rPr lang="en-US" dirty="0"/>
              <a:t>, you’ll be taken to the full Marketplace experience where you can filter based on pricing, operating systems, and publisher. </a:t>
            </a:r>
            <a:endParaRPr lang="en-US" sz="1600" dirty="0">
              <a:effectLst/>
              <a:latin typeface="Times New Roman" panose="02020603050405020304" pitchFamily="18" charset="0"/>
              <a:ea typeface="Times New Roman" panose="02020603050405020304" pitchFamily="18" charset="0"/>
            </a:endParaRPr>
          </a:p>
        </p:txBody>
      </p:sp>
      <p:pic>
        <p:nvPicPr>
          <p:cNvPr id="9" name="Picture 8" descr="A screen shot showing how to filter your view of the Azure Marketplace by pricing, operating systems, and publisher.">
            <a:extLst>
              <a:ext uri="{FF2B5EF4-FFF2-40B4-BE49-F238E27FC236}">
                <a16:creationId xmlns:a16="http://schemas.microsoft.com/office/drawing/2014/main" id="{C69F1CB9-8BCC-4270-90F9-58E484E4372E}"/>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4965148" y="2346305"/>
            <a:ext cx="5630545" cy="3119120"/>
          </a:xfrm>
          <a:prstGeom prst="rect">
            <a:avLst/>
          </a:prstGeom>
          <a:noFill/>
          <a:ln>
            <a:noFill/>
          </a:ln>
        </p:spPr>
      </p:pic>
    </p:spTree>
    <p:extLst>
      <p:ext uri="{BB962C8B-B14F-4D97-AF65-F5344CB8AC3E}">
        <p14:creationId xmlns:p14="http://schemas.microsoft.com/office/powerpoint/2010/main" val="19900982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80DC3A1D-FFA0-4751-B63A-759087B269EC}"/>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5172" name="think-cell Slide" r:id="rId5" imgW="592" imgH="595" progId="TCLayout.ActiveDocument.1">
                  <p:embed/>
                </p:oleObj>
              </mc:Choice>
              <mc:Fallback>
                <p:oleObj name="think-cell Slide" r:id="rId5" imgW="592" imgH="595" progId="TCLayout.ActiveDocument.1">
                  <p:embed/>
                  <p:pic>
                    <p:nvPicPr>
                      <p:cNvPr id="8" name="Object 7" hidden="1">
                        <a:extLst>
                          <a:ext uri="{FF2B5EF4-FFF2-40B4-BE49-F238E27FC236}">
                            <a16:creationId xmlns:a16="http://schemas.microsoft.com/office/drawing/2014/main" id="{80DC3A1D-FFA0-4751-B63A-759087B269E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C1874EB4-ECE5-4A3E-8DA1-D71AE4A9A872}"/>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FCDCC8DC-7805-49FD-8E21-7A0C75E6E3C8}"/>
              </a:ext>
            </a:extLst>
          </p:cNvPr>
          <p:cNvSpPr>
            <a:spLocks noGrp="1"/>
          </p:cNvSpPr>
          <p:nvPr>
            <p:ph type="title"/>
          </p:nvPr>
        </p:nvSpPr>
        <p:spPr/>
        <p:txBody>
          <a:bodyPr/>
          <a:lstStyle/>
          <a:p>
            <a:r>
              <a:rPr lang="en-US" cap="small" dirty="0"/>
              <a:t>The Azure Marketplace and its usage scenarios</a:t>
            </a:r>
            <a:endParaRPr lang="en-US" dirty="0"/>
          </a:p>
        </p:txBody>
      </p:sp>
      <p:sp>
        <p:nvSpPr>
          <p:cNvPr id="3" name="Subtitle 2">
            <a:extLst>
              <a:ext uri="{FF2B5EF4-FFF2-40B4-BE49-F238E27FC236}">
                <a16:creationId xmlns:a16="http://schemas.microsoft.com/office/drawing/2014/main" id="{A3C4F7DB-F01C-4B5B-B8CB-996C4F4FB387}"/>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B3DA0C3D-C1F7-45C8-8369-95086695F7F2}"/>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6CC37B1B-6C11-493A-B2F5-815631282E49}"/>
              </a:ext>
            </a:extLst>
          </p:cNvPr>
          <p:cNvSpPr/>
          <p:nvPr/>
        </p:nvSpPr>
        <p:spPr>
          <a:xfrm>
            <a:off x="3625516" y="1197792"/>
            <a:ext cx="8014796" cy="1477328"/>
          </a:xfrm>
          <a:prstGeom prst="rect">
            <a:avLst/>
          </a:prstGeom>
        </p:spPr>
        <p:txBody>
          <a:bodyPr wrap="square">
            <a:spAutoFit/>
          </a:bodyPr>
          <a:lstStyle/>
          <a:p>
            <a:pPr>
              <a:spcBef>
                <a:spcPts val="600"/>
              </a:spcBef>
              <a:spcAft>
                <a:spcPts val="600"/>
              </a:spcAft>
            </a:pPr>
            <a:r>
              <a:rPr lang="en-US" dirty="0"/>
              <a:t>Many Marketplace templates provide links to documentation and other information to help you get the most out of the template. If you decide that you don’t want to immediately create the resources, you can click </a:t>
            </a:r>
            <a:r>
              <a:rPr lang="en-US" b="1" dirty="0"/>
              <a:t>Save For Later</a:t>
            </a:r>
            <a:r>
              <a:rPr lang="en-US" dirty="0"/>
              <a:t> and the template will be added to your saved list that you can access by clicking </a:t>
            </a:r>
            <a:r>
              <a:rPr lang="en-US" b="1" dirty="0"/>
              <a:t>My Saved List</a:t>
            </a:r>
            <a:r>
              <a:rPr lang="en-US" dirty="0"/>
              <a:t> as shown in the upper-left corner. </a:t>
            </a:r>
            <a:endParaRPr lang="en-US" sz="1600" dirty="0">
              <a:effectLst/>
              <a:latin typeface="Times New Roman" panose="02020603050405020304" pitchFamily="18" charset="0"/>
              <a:ea typeface="Times New Roman" panose="02020603050405020304" pitchFamily="18" charset="0"/>
            </a:endParaRPr>
          </a:p>
        </p:txBody>
      </p:sp>
      <p:pic>
        <p:nvPicPr>
          <p:cNvPr id="10" name="Picture 9" descr="A screen shot showing details on the Azure SQL Managed Instance Marketplace template. Clicking on one of the useful links takes you to documentation and other information to help you make the most out of the template. Click Save for Later to add the template to your Saved list.">
            <a:extLst>
              <a:ext uri="{FF2B5EF4-FFF2-40B4-BE49-F238E27FC236}">
                <a16:creationId xmlns:a16="http://schemas.microsoft.com/office/drawing/2014/main" id="{0B3EA154-AAC6-4B2D-A81A-2D9C995BA5B0}"/>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5253890" y="2675120"/>
            <a:ext cx="5566410" cy="3914140"/>
          </a:xfrm>
          <a:prstGeom prst="rect">
            <a:avLst/>
          </a:prstGeom>
          <a:noFill/>
          <a:ln>
            <a:noFill/>
          </a:ln>
        </p:spPr>
      </p:pic>
    </p:spTree>
    <p:extLst>
      <p:ext uri="{BB962C8B-B14F-4D97-AF65-F5344CB8AC3E}">
        <p14:creationId xmlns:p14="http://schemas.microsoft.com/office/powerpoint/2010/main" val="164745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694B920-B261-4FED-992F-E4F6FC7401CC}"/>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4217"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D694B920-B261-4FED-992F-E4F6FC7401C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65D9A63D-230C-47EE-89E8-22FEED70C1F2}"/>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26BA7580-DCBC-49EE-8371-6A111015FECD}"/>
              </a:ext>
            </a:extLst>
          </p:cNvPr>
          <p:cNvSpPr>
            <a:spLocks noGrp="1"/>
          </p:cNvSpPr>
          <p:nvPr>
            <p:ph type="title"/>
          </p:nvPr>
        </p:nvSpPr>
        <p:spPr/>
        <p:txBody>
          <a:bodyPr/>
          <a:lstStyle/>
          <a:p>
            <a:r>
              <a:rPr lang="en-US" dirty="0"/>
              <a:t>Azure Compute products</a:t>
            </a:r>
          </a:p>
        </p:txBody>
      </p:sp>
      <p:sp>
        <p:nvSpPr>
          <p:cNvPr id="3" name="Subtitle 2">
            <a:extLst>
              <a:ext uri="{FF2B5EF4-FFF2-40B4-BE49-F238E27FC236}">
                <a16:creationId xmlns:a16="http://schemas.microsoft.com/office/drawing/2014/main" id="{33B00F12-D360-40A8-9FAB-1DA79D1F9560}"/>
              </a:ext>
            </a:extLst>
          </p:cNvPr>
          <p:cNvSpPr>
            <a:spLocks noGrp="1"/>
          </p:cNvSpPr>
          <p:nvPr>
            <p:ph type="subTitle" idx="1"/>
          </p:nvPr>
        </p:nvSpPr>
        <p:spPr>
          <a:xfrm>
            <a:off x="554736" y="3659644"/>
            <a:ext cx="2514600" cy="246221"/>
          </a:xfrm>
        </p:spPr>
        <p:txBody>
          <a:bodyPr/>
          <a:lstStyle/>
          <a:p>
            <a:r>
              <a:rPr lang="en-US" dirty="0"/>
              <a:t>Azure Virtual Machines</a:t>
            </a:r>
          </a:p>
        </p:txBody>
      </p:sp>
      <p:sp>
        <p:nvSpPr>
          <p:cNvPr id="4" name="Text Placeholder 3">
            <a:extLst>
              <a:ext uri="{FF2B5EF4-FFF2-40B4-BE49-F238E27FC236}">
                <a16:creationId xmlns:a16="http://schemas.microsoft.com/office/drawing/2014/main" id="{9BC1261A-EA62-405A-8C1C-A64E08413299}"/>
              </a:ext>
            </a:extLst>
          </p:cNvPr>
          <p:cNvSpPr>
            <a:spLocks noGrp="1"/>
          </p:cNvSpPr>
          <p:nvPr>
            <p:ph type="body" sz="quarter" idx="17"/>
          </p:nvPr>
        </p:nvSpPr>
        <p:spPr/>
        <p:txBody>
          <a:bodyPr/>
          <a:lstStyle/>
          <a:p>
            <a:endParaRPr lang="en-US"/>
          </a:p>
        </p:txBody>
      </p:sp>
      <p:sp>
        <p:nvSpPr>
          <p:cNvPr id="8" name="Rectangle 7">
            <a:extLst>
              <a:ext uri="{FF2B5EF4-FFF2-40B4-BE49-F238E27FC236}">
                <a16:creationId xmlns:a16="http://schemas.microsoft.com/office/drawing/2014/main" id="{8B862012-EE67-4F1D-AD30-CB7266E7265D}"/>
              </a:ext>
            </a:extLst>
          </p:cNvPr>
          <p:cNvSpPr/>
          <p:nvPr/>
        </p:nvSpPr>
        <p:spPr>
          <a:xfrm>
            <a:off x="3680380" y="1328425"/>
            <a:ext cx="7956884" cy="1754326"/>
          </a:xfrm>
          <a:prstGeom prst="rect">
            <a:avLst/>
          </a:prstGeom>
        </p:spPr>
        <p:txBody>
          <a:bodyPr wrap="square">
            <a:spAutoFit/>
          </a:bodyPr>
          <a:lstStyle/>
          <a:p>
            <a:r>
              <a:rPr lang="en-US" dirty="0"/>
              <a:t>To create an Azure Virtual Machine, log into the Azure portal using your Azure account and then follow these steps:</a:t>
            </a:r>
          </a:p>
          <a:p>
            <a:pPr marL="342900" indent="-342900">
              <a:buFont typeface="+mj-lt"/>
              <a:buAutoNum type="arabicPeriod"/>
            </a:pPr>
            <a:r>
              <a:rPr lang="en-US" dirty="0"/>
              <a:t>Click </a:t>
            </a:r>
            <a:r>
              <a:rPr lang="en-US" b="1" dirty="0"/>
              <a:t>Create A Resource</a:t>
            </a:r>
            <a:r>
              <a:rPr lang="en-US" dirty="0"/>
              <a:t>.</a:t>
            </a:r>
          </a:p>
          <a:p>
            <a:pPr marL="342900" lvl="0" indent="-342900">
              <a:buFont typeface="+mj-lt"/>
              <a:buAutoNum type="arabicPeriod"/>
            </a:pPr>
            <a:r>
              <a:rPr lang="en-US" dirty="0"/>
              <a:t>Click </a:t>
            </a:r>
            <a:r>
              <a:rPr lang="en-US" b="1" dirty="0"/>
              <a:t>Compute</a:t>
            </a:r>
            <a:r>
              <a:rPr lang="en-US" dirty="0"/>
              <a:t>.</a:t>
            </a:r>
          </a:p>
          <a:p>
            <a:pPr marL="342900" lvl="0" indent="-342900">
              <a:buFont typeface="+mj-lt"/>
              <a:buAutoNum type="arabicPeriod"/>
            </a:pPr>
            <a:r>
              <a:rPr lang="en-US" dirty="0"/>
              <a:t>Click </a:t>
            </a:r>
            <a:r>
              <a:rPr lang="en-US" b="1" dirty="0"/>
              <a:t>Ubuntu Server</a:t>
            </a:r>
            <a:r>
              <a:rPr lang="en-US" dirty="0"/>
              <a:t>.</a:t>
            </a:r>
          </a:p>
          <a:p>
            <a:pPr marL="285750" lvl="0" indent="-285750">
              <a:buFont typeface="Arial" panose="020B0604020202020204" pitchFamily="34" charset="0"/>
              <a:buChar char="•"/>
            </a:pPr>
            <a:endParaRPr lang="en-US" dirty="0"/>
          </a:p>
        </p:txBody>
      </p:sp>
      <p:pic>
        <p:nvPicPr>
          <p:cNvPr id="9" name="Picture 8" descr="To create a virtual machine, click Create A Resource, then click Compute, then click a VM type. Here, we’re selecting Ubuntu Server.">
            <a:extLst>
              <a:ext uri="{FF2B5EF4-FFF2-40B4-BE49-F238E27FC236}">
                <a16:creationId xmlns:a16="http://schemas.microsoft.com/office/drawing/2014/main" id="{42E6352A-7FB1-4BBA-9DB3-971BD754E60B}"/>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4874175" y="2967939"/>
            <a:ext cx="5170805" cy="3168015"/>
          </a:xfrm>
          <a:prstGeom prst="rect">
            <a:avLst/>
          </a:prstGeom>
          <a:noFill/>
          <a:ln>
            <a:noFill/>
          </a:ln>
        </p:spPr>
      </p:pic>
    </p:spTree>
    <p:extLst>
      <p:ext uri="{BB962C8B-B14F-4D97-AF65-F5344CB8AC3E}">
        <p14:creationId xmlns:p14="http://schemas.microsoft.com/office/powerpoint/2010/main" val="1883707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694B920-B261-4FED-992F-E4F6FC7401CC}"/>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5240"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D694B920-B261-4FED-992F-E4F6FC7401C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65D9A63D-230C-47EE-89E8-22FEED70C1F2}"/>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26BA7580-DCBC-49EE-8371-6A111015FECD}"/>
              </a:ext>
            </a:extLst>
          </p:cNvPr>
          <p:cNvSpPr>
            <a:spLocks noGrp="1"/>
          </p:cNvSpPr>
          <p:nvPr>
            <p:ph type="title"/>
          </p:nvPr>
        </p:nvSpPr>
        <p:spPr/>
        <p:txBody>
          <a:bodyPr/>
          <a:lstStyle/>
          <a:p>
            <a:r>
              <a:rPr lang="en-US" dirty="0"/>
              <a:t>Azure Compute products</a:t>
            </a:r>
          </a:p>
        </p:txBody>
      </p:sp>
      <p:sp>
        <p:nvSpPr>
          <p:cNvPr id="3" name="Subtitle 2">
            <a:extLst>
              <a:ext uri="{FF2B5EF4-FFF2-40B4-BE49-F238E27FC236}">
                <a16:creationId xmlns:a16="http://schemas.microsoft.com/office/drawing/2014/main" id="{33B00F12-D360-40A8-9FAB-1DA79D1F9560}"/>
              </a:ext>
            </a:extLst>
          </p:cNvPr>
          <p:cNvSpPr>
            <a:spLocks noGrp="1"/>
          </p:cNvSpPr>
          <p:nvPr>
            <p:ph type="subTitle" idx="1"/>
          </p:nvPr>
        </p:nvSpPr>
        <p:spPr>
          <a:xfrm>
            <a:off x="554736" y="3659644"/>
            <a:ext cx="2514600" cy="246221"/>
          </a:xfrm>
        </p:spPr>
        <p:txBody>
          <a:bodyPr/>
          <a:lstStyle/>
          <a:p>
            <a:r>
              <a:rPr lang="en-US" dirty="0"/>
              <a:t>Azure Virtual Machines</a:t>
            </a:r>
          </a:p>
        </p:txBody>
      </p:sp>
      <p:sp>
        <p:nvSpPr>
          <p:cNvPr id="4" name="Text Placeholder 3">
            <a:extLst>
              <a:ext uri="{FF2B5EF4-FFF2-40B4-BE49-F238E27FC236}">
                <a16:creationId xmlns:a16="http://schemas.microsoft.com/office/drawing/2014/main" id="{9BC1261A-EA62-405A-8C1C-A64E08413299}"/>
              </a:ext>
            </a:extLst>
          </p:cNvPr>
          <p:cNvSpPr>
            <a:spLocks noGrp="1"/>
          </p:cNvSpPr>
          <p:nvPr>
            <p:ph type="body" sz="quarter" idx="17"/>
          </p:nvPr>
        </p:nvSpPr>
        <p:spPr/>
        <p:txBody>
          <a:bodyPr/>
          <a:lstStyle/>
          <a:p>
            <a:endParaRPr lang="en-US"/>
          </a:p>
        </p:txBody>
      </p:sp>
      <p:sp>
        <p:nvSpPr>
          <p:cNvPr id="8" name="Rectangle 7">
            <a:extLst>
              <a:ext uri="{FF2B5EF4-FFF2-40B4-BE49-F238E27FC236}">
                <a16:creationId xmlns:a16="http://schemas.microsoft.com/office/drawing/2014/main" id="{8B862012-EE67-4F1D-AD30-CB7266E7265D}"/>
              </a:ext>
            </a:extLst>
          </p:cNvPr>
          <p:cNvSpPr/>
          <p:nvPr/>
        </p:nvSpPr>
        <p:spPr>
          <a:xfrm>
            <a:off x="3680380" y="1328425"/>
            <a:ext cx="7956884" cy="1477328"/>
          </a:xfrm>
          <a:prstGeom prst="rect">
            <a:avLst/>
          </a:prstGeom>
        </p:spPr>
        <p:txBody>
          <a:bodyPr wrap="square">
            <a:spAutoFit/>
          </a:bodyPr>
          <a:lstStyle/>
          <a:p>
            <a:pPr marL="342900" lvl="0" indent="-342900">
              <a:buFont typeface="+mj-lt"/>
              <a:buAutoNum type="arabicPeriod" startAt="4"/>
            </a:pPr>
            <a:r>
              <a:rPr lang="en-US" dirty="0"/>
              <a:t>Next to Resource Group, click </a:t>
            </a:r>
            <a:r>
              <a:rPr lang="en-US" b="1" dirty="0"/>
              <a:t>Create New</a:t>
            </a:r>
            <a:r>
              <a:rPr lang="en-US" dirty="0"/>
              <a:t> to create a new resource group.</a:t>
            </a:r>
          </a:p>
          <a:p>
            <a:pPr marL="342900" lvl="0" indent="-342900">
              <a:buFont typeface="+mj-lt"/>
              <a:buAutoNum type="arabicPeriod" startAt="4"/>
            </a:pPr>
            <a:r>
              <a:rPr lang="en-US" dirty="0"/>
              <a:t>Enter </a:t>
            </a:r>
            <a:r>
              <a:rPr lang="en-US" b="1" dirty="0" err="1"/>
              <a:t>TestRG</a:t>
            </a:r>
            <a:r>
              <a:rPr lang="en-US" dirty="0"/>
              <a:t> as the resource group name and click </a:t>
            </a:r>
            <a:r>
              <a:rPr lang="en-US" b="1" dirty="0"/>
              <a:t>OK</a:t>
            </a:r>
            <a:r>
              <a:rPr lang="en-US" dirty="0"/>
              <a:t>.</a:t>
            </a:r>
          </a:p>
          <a:p>
            <a:pPr marL="342900" lvl="0" indent="-342900">
              <a:buFont typeface="+mj-lt"/>
              <a:buAutoNum type="arabicPeriod" startAt="4"/>
            </a:pPr>
            <a:r>
              <a:rPr lang="en-US" dirty="0"/>
              <a:t>Enter </a:t>
            </a:r>
            <a:r>
              <a:rPr lang="en-US" b="1" dirty="0" err="1"/>
              <a:t>TestVM</a:t>
            </a:r>
            <a:r>
              <a:rPr lang="en-US" dirty="0"/>
              <a:t> as your VM name.</a:t>
            </a:r>
          </a:p>
          <a:p>
            <a:pPr marL="285750" lvl="0" indent="-285750">
              <a:buFont typeface="Arial" panose="020B0604020202020204" pitchFamily="34" charset="0"/>
              <a:buChar char="•"/>
            </a:pPr>
            <a:endParaRPr lang="en-US" dirty="0"/>
          </a:p>
        </p:txBody>
      </p:sp>
      <p:pic>
        <p:nvPicPr>
          <p:cNvPr id="9" name="Picture 8" descr="A screen shot showing the Basics screen during VM creation in the Azure portal. Create a new resource group called TestRG for your VM by clicking Create New. Then name your VM TestVM.">
            <a:extLst>
              <a:ext uri="{FF2B5EF4-FFF2-40B4-BE49-F238E27FC236}">
                <a16:creationId xmlns:a16="http://schemas.microsoft.com/office/drawing/2014/main" id="{8A3688D2-A572-4FFB-BB69-84E18F279193}"/>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4628184" y="2568547"/>
            <a:ext cx="5676265" cy="4210685"/>
          </a:xfrm>
          <a:prstGeom prst="rect">
            <a:avLst/>
          </a:prstGeom>
          <a:noFill/>
          <a:ln>
            <a:noFill/>
          </a:ln>
        </p:spPr>
      </p:pic>
    </p:spTree>
    <p:extLst>
      <p:ext uri="{BB962C8B-B14F-4D97-AF65-F5344CB8AC3E}">
        <p14:creationId xmlns:p14="http://schemas.microsoft.com/office/powerpoint/2010/main" val="693281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694B920-B261-4FED-992F-E4F6FC7401CC}"/>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6265"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D694B920-B261-4FED-992F-E4F6FC7401C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65D9A63D-230C-47EE-89E8-22FEED70C1F2}"/>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26BA7580-DCBC-49EE-8371-6A111015FECD}"/>
              </a:ext>
            </a:extLst>
          </p:cNvPr>
          <p:cNvSpPr>
            <a:spLocks noGrp="1"/>
          </p:cNvSpPr>
          <p:nvPr>
            <p:ph type="title"/>
          </p:nvPr>
        </p:nvSpPr>
        <p:spPr/>
        <p:txBody>
          <a:bodyPr/>
          <a:lstStyle/>
          <a:p>
            <a:r>
              <a:rPr lang="en-US" dirty="0"/>
              <a:t>Azure Compute products</a:t>
            </a:r>
          </a:p>
        </p:txBody>
      </p:sp>
      <p:sp>
        <p:nvSpPr>
          <p:cNvPr id="3" name="Subtitle 2">
            <a:extLst>
              <a:ext uri="{FF2B5EF4-FFF2-40B4-BE49-F238E27FC236}">
                <a16:creationId xmlns:a16="http://schemas.microsoft.com/office/drawing/2014/main" id="{33B00F12-D360-40A8-9FAB-1DA79D1F9560}"/>
              </a:ext>
            </a:extLst>
          </p:cNvPr>
          <p:cNvSpPr>
            <a:spLocks noGrp="1"/>
          </p:cNvSpPr>
          <p:nvPr>
            <p:ph type="subTitle" idx="1"/>
          </p:nvPr>
        </p:nvSpPr>
        <p:spPr>
          <a:xfrm>
            <a:off x="554736" y="3659644"/>
            <a:ext cx="2514600" cy="246221"/>
          </a:xfrm>
        </p:spPr>
        <p:txBody>
          <a:bodyPr/>
          <a:lstStyle/>
          <a:p>
            <a:r>
              <a:rPr lang="en-US" dirty="0"/>
              <a:t>Azure Virtual Machines</a:t>
            </a:r>
          </a:p>
        </p:txBody>
      </p:sp>
      <p:sp>
        <p:nvSpPr>
          <p:cNvPr id="4" name="Text Placeholder 3">
            <a:extLst>
              <a:ext uri="{FF2B5EF4-FFF2-40B4-BE49-F238E27FC236}">
                <a16:creationId xmlns:a16="http://schemas.microsoft.com/office/drawing/2014/main" id="{9BC1261A-EA62-405A-8C1C-A64E08413299}"/>
              </a:ext>
            </a:extLst>
          </p:cNvPr>
          <p:cNvSpPr>
            <a:spLocks noGrp="1"/>
          </p:cNvSpPr>
          <p:nvPr>
            <p:ph type="body" sz="quarter" idx="17"/>
          </p:nvPr>
        </p:nvSpPr>
        <p:spPr/>
        <p:txBody>
          <a:bodyPr/>
          <a:lstStyle/>
          <a:p>
            <a:endParaRPr lang="en-US"/>
          </a:p>
        </p:txBody>
      </p:sp>
      <p:sp>
        <p:nvSpPr>
          <p:cNvPr id="8" name="Rectangle 7">
            <a:extLst>
              <a:ext uri="{FF2B5EF4-FFF2-40B4-BE49-F238E27FC236}">
                <a16:creationId xmlns:a16="http://schemas.microsoft.com/office/drawing/2014/main" id="{8B862012-EE67-4F1D-AD30-CB7266E7265D}"/>
              </a:ext>
            </a:extLst>
          </p:cNvPr>
          <p:cNvSpPr/>
          <p:nvPr/>
        </p:nvSpPr>
        <p:spPr>
          <a:xfrm>
            <a:off x="3680380" y="1328425"/>
            <a:ext cx="7956884" cy="2031325"/>
          </a:xfrm>
          <a:prstGeom prst="rect">
            <a:avLst/>
          </a:prstGeom>
        </p:spPr>
        <p:txBody>
          <a:bodyPr wrap="square">
            <a:spAutoFit/>
          </a:bodyPr>
          <a:lstStyle/>
          <a:p>
            <a:pPr marL="342900" lvl="0" indent="-342900">
              <a:buFont typeface="+mj-lt"/>
              <a:buAutoNum type="arabicPeriod" startAt="7"/>
            </a:pPr>
            <a:r>
              <a:rPr lang="en-US" dirty="0"/>
              <a:t>Scroll down and select </a:t>
            </a:r>
            <a:r>
              <a:rPr lang="en-US" b="1" dirty="0"/>
              <a:t>Password</a:t>
            </a:r>
            <a:r>
              <a:rPr lang="en-US" dirty="0"/>
              <a:t> for the authentication type.</a:t>
            </a:r>
          </a:p>
          <a:p>
            <a:pPr marL="342900" lvl="0" indent="-342900">
              <a:buFont typeface="+mj-lt"/>
              <a:buAutoNum type="arabicPeriod" startAt="7"/>
            </a:pPr>
            <a:r>
              <a:rPr lang="en-US" dirty="0"/>
              <a:t>Enter a username for your administrator account.</a:t>
            </a:r>
          </a:p>
          <a:p>
            <a:pPr marL="342900" lvl="0" indent="-342900">
              <a:buFont typeface="+mj-lt"/>
              <a:buAutoNum type="arabicPeriod" startAt="7"/>
            </a:pPr>
            <a:r>
              <a:rPr lang="en-US" dirty="0"/>
              <a:t>Enter a password you’d like to use for your administrator account.</a:t>
            </a:r>
          </a:p>
          <a:p>
            <a:pPr marL="342900" lvl="0" indent="-342900">
              <a:buFont typeface="+mj-lt"/>
              <a:buAutoNum type="arabicPeriod" startAt="7"/>
            </a:pPr>
            <a:r>
              <a:rPr lang="en-US" dirty="0"/>
              <a:t>Confirm the password.</a:t>
            </a:r>
          </a:p>
          <a:p>
            <a:pPr marL="342900" lvl="0" indent="-342900">
              <a:buFont typeface="+mj-lt"/>
              <a:buAutoNum type="arabicPeriod" startAt="7"/>
            </a:pPr>
            <a:r>
              <a:rPr lang="en-US" dirty="0"/>
              <a:t>Leave all the other settings as they are and click </a:t>
            </a:r>
            <a:r>
              <a:rPr lang="en-US" b="1" dirty="0"/>
              <a:t>Review + Create</a:t>
            </a:r>
            <a:r>
              <a:rPr lang="en-US" dirty="0"/>
              <a:t> to validate your settings.</a:t>
            </a:r>
          </a:p>
          <a:p>
            <a:pPr marL="285750" lvl="0" indent="-285750">
              <a:buFont typeface="Arial" panose="020B0604020202020204" pitchFamily="34" charset="0"/>
              <a:buChar char="•"/>
            </a:pPr>
            <a:endParaRPr lang="en-US" dirty="0"/>
          </a:p>
        </p:txBody>
      </p:sp>
      <p:pic>
        <p:nvPicPr>
          <p:cNvPr id="10" name="Picture 9" descr="A screen shot showing additional VM options in the Azure portal. Select Password for the authentication type and enter a username and password for your administrator account. Click Review + Create to validate your settings.">
            <a:extLst>
              <a:ext uri="{FF2B5EF4-FFF2-40B4-BE49-F238E27FC236}">
                <a16:creationId xmlns:a16="http://schemas.microsoft.com/office/drawing/2014/main" id="{A5B3ADFC-2218-45F5-8265-84CDC613ABC3}"/>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4816879" y="3129089"/>
            <a:ext cx="5683885" cy="4612005"/>
          </a:xfrm>
          <a:prstGeom prst="rect">
            <a:avLst/>
          </a:prstGeom>
          <a:noFill/>
          <a:ln>
            <a:noFill/>
          </a:ln>
        </p:spPr>
      </p:pic>
    </p:spTree>
    <p:extLst>
      <p:ext uri="{BB962C8B-B14F-4D97-AF65-F5344CB8AC3E}">
        <p14:creationId xmlns:p14="http://schemas.microsoft.com/office/powerpoint/2010/main" val="553180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694B920-B261-4FED-992F-E4F6FC7401CC}"/>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7288"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D694B920-B261-4FED-992F-E4F6FC7401C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65D9A63D-230C-47EE-89E8-22FEED70C1F2}"/>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26BA7580-DCBC-49EE-8371-6A111015FECD}"/>
              </a:ext>
            </a:extLst>
          </p:cNvPr>
          <p:cNvSpPr>
            <a:spLocks noGrp="1"/>
          </p:cNvSpPr>
          <p:nvPr>
            <p:ph type="title"/>
          </p:nvPr>
        </p:nvSpPr>
        <p:spPr/>
        <p:txBody>
          <a:bodyPr/>
          <a:lstStyle/>
          <a:p>
            <a:r>
              <a:rPr lang="en-US" dirty="0"/>
              <a:t>Azure Compute products</a:t>
            </a:r>
          </a:p>
        </p:txBody>
      </p:sp>
      <p:sp>
        <p:nvSpPr>
          <p:cNvPr id="3" name="Subtitle 2">
            <a:extLst>
              <a:ext uri="{FF2B5EF4-FFF2-40B4-BE49-F238E27FC236}">
                <a16:creationId xmlns:a16="http://schemas.microsoft.com/office/drawing/2014/main" id="{33B00F12-D360-40A8-9FAB-1DA79D1F9560}"/>
              </a:ext>
            </a:extLst>
          </p:cNvPr>
          <p:cNvSpPr>
            <a:spLocks noGrp="1"/>
          </p:cNvSpPr>
          <p:nvPr>
            <p:ph type="subTitle" idx="1"/>
          </p:nvPr>
        </p:nvSpPr>
        <p:spPr>
          <a:xfrm>
            <a:off x="554736" y="3659644"/>
            <a:ext cx="2514600" cy="246221"/>
          </a:xfrm>
        </p:spPr>
        <p:txBody>
          <a:bodyPr/>
          <a:lstStyle/>
          <a:p>
            <a:r>
              <a:rPr lang="en-US" dirty="0"/>
              <a:t>Azure Virtual Machines</a:t>
            </a:r>
          </a:p>
        </p:txBody>
      </p:sp>
      <p:sp>
        <p:nvSpPr>
          <p:cNvPr id="4" name="Text Placeholder 3">
            <a:extLst>
              <a:ext uri="{FF2B5EF4-FFF2-40B4-BE49-F238E27FC236}">
                <a16:creationId xmlns:a16="http://schemas.microsoft.com/office/drawing/2014/main" id="{9BC1261A-EA62-405A-8C1C-A64E08413299}"/>
              </a:ext>
            </a:extLst>
          </p:cNvPr>
          <p:cNvSpPr>
            <a:spLocks noGrp="1"/>
          </p:cNvSpPr>
          <p:nvPr>
            <p:ph type="body" sz="quarter" idx="17"/>
          </p:nvPr>
        </p:nvSpPr>
        <p:spPr/>
        <p:txBody>
          <a:bodyPr/>
          <a:lstStyle/>
          <a:p>
            <a:endParaRPr lang="en-US"/>
          </a:p>
        </p:txBody>
      </p:sp>
      <p:sp>
        <p:nvSpPr>
          <p:cNvPr id="8" name="Rectangle 7">
            <a:extLst>
              <a:ext uri="{FF2B5EF4-FFF2-40B4-BE49-F238E27FC236}">
                <a16:creationId xmlns:a16="http://schemas.microsoft.com/office/drawing/2014/main" id="{8B862012-EE67-4F1D-AD30-CB7266E7265D}"/>
              </a:ext>
            </a:extLst>
          </p:cNvPr>
          <p:cNvSpPr/>
          <p:nvPr/>
        </p:nvSpPr>
        <p:spPr>
          <a:xfrm>
            <a:off x="3680380" y="1328425"/>
            <a:ext cx="7956884" cy="3139321"/>
          </a:xfrm>
          <a:prstGeom prst="rect">
            <a:avLst/>
          </a:prstGeom>
        </p:spPr>
        <p:txBody>
          <a:bodyPr wrap="square">
            <a:spAutoFit/>
          </a:bodyPr>
          <a:lstStyle/>
          <a:p>
            <a:r>
              <a:rPr lang="en-US" dirty="0"/>
              <a:t>After you click </a:t>
            </a:r>
            <a:r>
              <a:rPr lang="en-US" b="1" dirty="0"/>
              <a:t>Review + Create</a:t>
            </a:r>
            <a:r>
              <a:rPr lang="en-US" dirty="0"/>
              <a:t>, Azure will validate your settings to make sure you haven’t left anything out. Once your validation has passed, you will see a Create button. Click the </a:t>
            </a:r>
            <a:r>
              <a:rPr lang="en-US" b="1" dirty="0"/>
              <a:t>Create</a:t>
            </a:r>
            <a:r>
              <a:rPr lang="en-US" dirty="0"/>
              <a:t> button to start the deployment of your new VM.</a:t>
            </a:r>
          </a:p>
          <a:p>
            <a:endParaRPr lang="en-US" b="1" dirty="0"/>
          </a:p>
          <a:p>
            <a:r>
              <a:rPr lang="en-US" b="1" dirty="0"/>
              <a:t>When you click Create to create your VM, the Azure portal is actually using an ARM template to deploy your VM. That ARM template contains parameters that are replaced with the information you entered for your VM. Every VM that is created in Azure is created using an ARM template. This ensures that the deployments are consistent.</a:t>
            </a:r>
            <a:endParaRPr lang="en-US" dirty="0"/>
          </a:p>
          <a:p>
            <a:pPr marL="285750" lvl="0" indent="-285750">
              <a:buFont typeface="Arial" panose="020B0604020202020204" pitchFamily="34" charset="0"/>
              <a:buChar char="•"/>
            </a:pPr>
            <a:endParaRPr lang="en-US" dirty="0"/>
          </a:p>
        </p:txBody>
      </p:sp>
    </p:spTree>
    <p:extLst>
      <p:ext uri="{BB962C8B-B14F-4D97-AF65-F5344CB8AC3E}">
        <p14:creationId xmlns:p14="http://schemas.microsoft.com/office/powerpoint/2010/main" val="25723473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c90ee1e1-c015-415f-8aa1-dd21303cc84c"/>
  <p:tag name="NEWVI" val="true"/>
  <p:tag name="TEMPLATELASTEDITTED" val="2019-02-25 12:05 PM"/>
  <p:tag name="TEMPLATECREATED" val="2019-02-27 01:18 PM"/>
  <p:tag name="TEMPLATEVERSION" val="3"/>
  <p:tag name="BLUEONEFOURTHTITLEFONTCOLORFIXED" val="true"/>
  <p:tag name="DARKLAYOUTNAMESCHANGEDTOCONTRAST" val="true"/>
  <p:tag name="THINKCELLPRESENTATIONDONOTDELETE" val="&lt;?xml version=&quot;1.0&quot; encoding=&quot;UTF-16&quot; standalone=&quot;yes&quot;?&gt;&lt;root reqver=&quot;25060&quot;&gt;&lt;version val=&quot;28144&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d-%1-%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TEMPLATELASTEDITED" val="2020-12-01 10:45 PM"/>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NAME" val="Moon"/>
</p:tagLst>
</file>

<file path=ppt/tags/tag100.xml><?xml version="1.0" encoding="utf-8"?>
<p:tagLst xmlns:a="http://schemas.openxmlformats.org/drawingml/2006/main" xmlns:r="http://schemas.openxmlformats.org/officeDocument/2006/relationships" xmlns:p="http://schemas.openxmlformats.org/presentationml/2006/main">
  <p:tag name="SHAPENAME" val="3. Subtitl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2e4Ps3taQqK3C0NeBEvQLA"/>
</p:tagLst>
</file>

<file path=ppt/tags/tag103.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04.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0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06.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107.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108.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09.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1.xml><?xml version="1.0" encoding="utf-8"?>
<p:tagLst xmlns:a="http://schemas.openxmlformats.org/drawingml/2006/main" xmlns:r="http://schemas.openxmlformats.org/officeDocument/2006/relationships" xmlns:p="http://schemas.openxmlformats.org/presentationml/2006/main">
  <p:tag name="NAME" val="Moon"/>
</p:tagLst>
</file>

<file path=ppt/tags/tag110.xml><?xml version="1.0" encoding="utf-8"?>
<p:tagLst xmlns:a="http://schemas.openxmlformats.org/drawingml/2006/main" xmlns:r="http://schemas.openxmlformats.org/officeDocument/2006/relationships" xmlns:p="http://schemas.openxmlformats.org/presentationml/2006/main">
  <p:tag name="SHAPENAME" val="Straight Connector 17"/>
</p:tagLst>
</file>

<file path=ppt/tags/tag111.xml><?xml version="1.0" encoding="utf-8"?>
<p:tagLst xmlns:a="http://schemas.openxmlformats.org/drawingml/2006/main" xmlns:r="http://schemas.openxmlformats.org/officeDocument/2006/relationships" xmlns:p="http://schemas.openxmlformats.org/presentationml/2006/main">
  <p:tag name="SHAPENAME" val="5. Source"/>
</p:tagLst>
</file>

<file path=ppt/tags/tag11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13.xml><?xml version="1.0" encoding="utf-8"?>
<p:tagLst xmlns:a="http://schemas.openxmlformats.org/drawingml/2006/main" xmlns:r="http://schemas.openxmlformats.org/officeDocument/2006/relationships" xmlns:p="http://schemas.openxmlformats.org/presentationml/2006/main">
  <p:tag name="SHAPENAME" val="3. Subtitle"/>
</p:tagLst>
</file>

<file path=ppt/tags/tag11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THKNm6U2RZKJH1GvudQSPw"/>
</p:tagLst>
</file>

<file path=ppt/tags/tag117.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18.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1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2.xml><?xml version="1.0" encoding="utf-8"?>
<p:tagLst xmlns:a="http://schemas.openxmlformats.org/drawingml/2006/main" xmlns:r="http://schemas.openxmlformats.org/officeDocument/2006/relationships" xmlns:p="http://schemas.openxmlformats.org/presentationml/2006/main">
  <p:tag name="NAME" val="Moon"/>
</p:tagLst>
</file>

<file path=ppt/tags/tag120.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21.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22.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23.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24.xml><?xml version="1.0" encoding="utf-8"?>
<p:tagLst xmlns:a="http://schemas.openxmlformats.org/drawingml/2006/main" xmlns:r="http://schemas.openxmlformats.org/officeDocument/2006/relationships" xmlns:p="http://schemas.openxmlformats.org/presentationml/2006/main">
  <p:tag name="SHAPENAME" val="5. Source"/>
</p:tagLst>
</file>

<file path=ppt/tags/tag12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2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27.xml><?xml version="1.0" encoding="utf-8"?>
<p:tagLst xmlns:a="http://schemas.openxmlformats.org/drawingml/2006/main" xmlns:r="http://schemas.openxmlformats.org/officeDocument/2006/relationships" xmlns:p="http://schemas.openxmlformats.org/presentationml/2006/main">
  <p:tag name="SHAPENAME" val="3. Subtitle"/>
</p:tagLst>
</file>

<file path=ppt/tags/tag128.xml><?xml version="1.0" encoding="utf-8"?>
<p:tagLst xmlns:a="http://schemas.openxmlformats.org/drawingml/2006/main" xmlns:r="http://schemas.openxmlformats.org/officeDocument/2006/relationships" xmlns:p="http://schemas.openxmlformats.org/presentationml/2006/main">
  <p:tag name="SHAPENAME" val="BottomLine"/>
</p:tagLst>
</file>

<file path=ppt/tags/tag129.xml><?xml version="1.0" encoding="utf-8"?>
<p:tagLst xmlns:a="http://schemas.openxmlformats.org/drawingml/2006/main" xmlns:r="http://schemas.openxmlformats.org/officeDocument/2006/relationships" xmlns:p="http://schemas.openxmlformats.org/presentationml/2006/main">
  <p:tag name="SHAPENAME" val="TopLine"/>
</p:tagLst>
</file>

<file path=ppt/tags/tag13.xml><?xml version="1.0" encoding="utf-8"?>
<p:tagLst xmlns:a="http://schemas.openxmlformats.org/drawingml/2006/main" xmlns:r="http://schemas.openxmlformats.org/officeDocument/2006/relationships" xmlns:p="http://schemas.openxmlformats.org/presentationml/2006/main">
  <p:tag name="NAME" val="Moon"/>
</p:tagLst>
</file>

<file path=ppt/tags/tag13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3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3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33.xml><?xml version="1.0" encoding="utf-8"?>
<p:tagLst xmlns:a="http://schemas.openxmlformats.org/drawingml/2006/main" xmlns:r="http://schemas.openxmlformats.org/officeDocument/2006/relationships" xmlns:p="http://schemas.openxmlformats.org/presentationml/2006/main">
  <p:tag name="SHAPENAME" val="5. Source"/>
</p:tagLst>
</file>

<file path=ppt/tags/tag13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35.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3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37.xml><?xml version="1.0" encoding="utf-8"?>
<p:tagLst xmlns:a="http://schemas.openxmlformats.org/drawingml/2006/main" xmlns:r="http://schemas.openxmlformats.org/officeDocument/2006/relationships" xmlns:p="http://schemas.openxmlformats.org/presentationml/2006/main">
  <p:tag name="SHAPENAME" val="5. Source"/>
</p:tagLst>
</file>

<file path=ppt/tags/tag13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NAME" val="Moon"/>
</p:tagLst>
</file>

<file path=ppt/tags/tag140.xml><?xml version="1.0" encoding="utf-8"?>
<p:tagLst xmlns:a="http://schemas.openxmlformats.org/drawingml/2006/main" xmlns:r="http://schemas.openxmlformats.org/officeDocument/2006/relationships" xmlns:p="http://schemas.openxmlformats.org/presentationml/2006/main">
  <p:tag name="SHAPENAME" val="LogoImage"/>
</p:tagLst>
</file>

<file path=ppt/tags/tag141.xml><?xml version="1.0" encoding="utf-8"?>
<p:tagLst xmlns:a="http://schemas.openxmlformats.org/drawingml/2006/main" xmlns:r="http://schemas.openxmlformats.org/officeDocument/2006/relationships" xmlns:p="http://schemas.openxmlformats.org/presentationml/2006/main">
  <p:tag name="SHAPENAME" val="5. Sourc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20sklhGDg_J5JkHAJOV5JQ"/>
</p:tagLst>
</file>

<file path=ppt/tags/tag144.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45.xml><?xml version="1.0" encoding="utf-8"?>
<p:tagLst xmlns:a="http://schemas.openxmlformats.org/drawingml/2006/main" xmlns:r="http://schemas.openxmlformats.org/officeDocument/2006/relationships" xmlns:p="http://schemas.openxmlformats.org/presentationml/2006/main">
  <p:tag name="SHAPENAME" val="BottomLine"/>
</p:tagLst>
</file>

<file path=ppt/tags/tag146.xml><?xml version="1.0" encoding="utf-8"?>
<p:tagLst xmlns:a="http://schemas.openxmlformats.org/drawingml/2006/main" xmlns:r="http://schemas.openxmlformats.org/officeDocument/2006/relationships" xmlns:p="http://schemas.openxmlformats.org/presentationml/2006/main">
  <p:tag name="SHAPENAME" val="TopLine"/>
</p:tagLst>
</file>

<file path=ppt/tags/tag14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48.xml><?xml version="1.0" encoding="utf-8"?>
<p:tagLst xmlns:a="http://schemas.openxmlformats.org/drawingml/2006/main" xmlns:r="http://schemas.openxmlformats.org/officeDocument/2006/relationships" xmlns:p="http://schemas.openxmlformats.org/presentationml/2006/main">
  <p:tag name="SHAPENAME" val="Grid"/>
</p:tagLst>
</file>

<file path=ppt/tags/tag149.xml><?xml version="1.0" encoding="utf-8"?>
<p:tagLst xmlns:a="http://schemas.openxmlformats.org/drawingml/2006/main" xmlns:r="http://schemas.openxmlformats.org/officeDocument/2006/relationships" xmlns:p="http://schemas.openxmlformats.org/presentationml/2006/main">
  <p:tag name="SHAPENAME" val="4. Footnote"/>
</p:tagLst>
</file>

<file path=ppt/tags/tag15.xml><?xml version="1.0" encoding="utf-8"?>
<p:tagLst xmlns:a="http://schemas.openxmlformats.org/drawingml/2006/main" xmlns:r="http://schemas.openxmlformats.org/officeDocument/2006/relationships" xmlns:p="http://schemas.openxmlformats.org/presentationml/2006/main">
  <p:tag name="ANGLE" val="5"/>
</p:tagLst>
</file>

<file path=ppt/tags/tag150.xml><?xml version="1.0" encoding="utf-8"?>
<p:tagLst xmlns:a="http://schemas.openxmlformats.org/drawingml/2006/main" xmlns:r="http://schemas.openxmlformats.org/officeDocument/2006/relationships" xmlns:p="http://schemas.openxmlformats.org/presentationml/2006/main">
  <p:tag name="NAME" val="Moon"/>
</p:tagLst>
</file>

<file path=ppt/tags/tag151.xml><?xml version="1.0" encoding="utf-8"?>
<p:tagLst xmlns:a="http://schemas.openxmlformats.org/drawingml/2006/main" xmlns:r="http://schemas.openxmlformats.org/officeDocument/2006/relationships" xmlns:p="http://schemas.openxmlformats.org/presentationml/2006/main">
  <p:tag name="NAME" val="Moon"/>
</p:tagLst>
</file>

<file path=ppt/tags/tag152.xml><?xml version="1.0" encoding="utf-8"?>
<p:tagLst xmlns:a="http://schemas.openxmlformats.org/drawingml/2006/main" xmlns:r="http://schemas.openxmlformats.org/officeDocument/2006/relationships" xmlns:p="http://schemas.openxmlformats.org/presentationml/2006/main">
  <p:tag name="NAME" val="Moon"/>
</p:tagLst>
</file>

<file path=ppt/tags/tag153.xml><?xml version="1.0" encoding="utf-8"?>
<p:tagLst xmlns:a="http://schemas.openxmlformats.org/drawingml/2006/main" xmlns:r="http://schemas.openxmlformats.org/officeDocument/2006/relationships" xmlns:p="http://schemas.openxmlformats.org/presentationml/2006/main">
  <p:tag name="NAME" val="Moon"/>
</p:tagLst>
</file>

<file path=ppt/tags/tag154.xml><?xml version="1.0" encoding="utf-8"?>
<p:tagLst xmlns:a="http://schemas.openxmlformats.org/drawingml/2006/main" xmlns:r="http://schemas.openxmlformats.org/officeDocument/2006/relationships" xmlns:p="http://schemas.openxmlformats.org/presentationml/2006/main">
  <p:tag name="NAME" val="Moon"/>
</p:tagLst>
</file>

<file path=ppt/tags/tag155.xml><?xml version="1.0" encoding="utf-8"?>
<p:tagLst xmlns:a="http://schemas.openxmlformats.org/drawingml/2006/main" xmlns:r="http://schemas.openxmlformats.org/officeDocument/2006/relationships" xmlns:p="http://schemas.openxmlformats.org/presentationml/2006/main">
  <p:tag name="ANGLE" val="5"/>
</p:tagLst>
</file>

<file path=ppt/tags/tag156.xml><?xml version="1.0" encoding="utf-8"?>
<p:tagLst xmlns:a="http://schemas.openxmlformats.org/drawingml/2006/main" xmlns:r="http://schemas.openxmlformats.org/officeDocument/2006/relationships" xmlns:p="http://schemas.openxmlformats.org/presentationml/2006/main">
  <p:tag name="ANGLE" val="5"/>
</p:tagLst>
</file>

<file path=ppt/tags/tag157.xml><?xml version="1.0" encoding="utf-8"?>
<p:tagLst xmlns:a="http://schemas.openxmlformats.org/drawingml/2006/main" xmlns:r="http://schemas.openxmlformats.org/officeDocument/2006/relationships" xmlns:p="http://schemas.openxmlformats.org/presentationml/2006/main">
  <p:tag name="ANGLE" val="4"/>
</p:tagLst>
</file>

<file path=ppt/tags/tag158.xml><?xml version="1.0" encoding="utf-8"?>
<p:tagLst xmlns:a="http://schemas.openxmlformats.org/drawingml/2006/main" xmlns:r="http://schemas.openxmlformats.org/officeDocument/2006/relationships" xmlns:p="http://schemas.openxmlformats.org/presentationml/2006/main">
  <p:tag name="ANGLE" val="4"/>
</p:tagLst>
</file>

<file path=ppt/tags/tag159.xml><?xml version="1.0" encoding="utf-8"?>
<p:tagLst xmlns:a="http://schemas.openxmlformats.org/drawingml/2006/main" xmlns:r="http://schemas.openxmlformats.org/officeDocument/2006/relationships" xmlns:p="http://schemas.openxmlformats.org/presentationml/2006/main">
  <p:tag name="ANGLE" val="3"/>
</p:tagLst>
</file>

<file path=ppt/tags/tag16.xml><?xml version="1.0" encoding="utf-8"?>
<p:tagLst xmlns:a="http://schemas.openxmlformats.org/drawingml/2006/main" xmlns:r="http://schemas.openxmlformats.org/officeDocument/2006/relationships" xmlns:p="http://schemas.openxmlformats.org/presentationml/2006/main">
  <p:tag name="ANGLE" val="5"/>
</p:tagLst>
</file>

<file path=ppt/tags/tag160.xml><?xml version="1.0" encoding="utf-8"?>
<p:tagLst xmlns:a="http://schemas.openxmlformats.org/drawingml/2006/main" xmlns:r="http://schemas.openxmlformats.org/officeDocument/2006/relationships" xmlns:p="http://schemas.openxmlformats.org/presentationml/2006/main">
  <p:tag name="ANGLE" val="3"/>
</p:tagLst>
</file>

<file path=ppt/tags/tag161.xml><?xml version="1.0" encoding="utf-8"?>
<p:tagLst xmlns:a="http://schemas.openxmlformats.org/drawingml/2006/main" xmlns:r="http://schemas.openxmlformats.org/officeDocument/2006/relationships" xmlns:p="http://schemas.openxmlformats.org/presentationml/2006/main">
  <p:tag name="ANGLE" val="2"/>
</p:tagLst>
</file>

<file path=ppt/tags/tag162.xml><?xml version="1.0" encoding="utf-8"?>
<p:tagLst xmlns:a="http://schemas.openxmlformats.org/drawingml/2006/main" xmlns:r="http://schemas.openxmlformats.org/officeDocument/2006/relationships" xmlns:p="http://schemas.openxmlformats.org/presentationml/2006/main">
  <p:tag name="ANGLE" val="2"/>
</p:tagLst>
</file>

<file path=ppt/tags/tag163.xml><?xml version="1.0" encoding="utf-8"?>
<p:tagLst xmlns:a="http://schemas.openxmlformats.org/drawingml/2006/main" xmlns:r="http://schemas.openxmlformats.org/officeDocument/2006/relationships" xmlns:p="http://schemas.openxmlformats.org/presentationml/2006/main">
  <p:tag name="ANGLE" val="1"/>
</p:tagLst>
</file>

<file path=ppt/tags/tag164.xml><?xml version="1.0" encoding="utf-8"?>
<p:tagLst xmlns:a="http://schemas.openxmlformats.org/drawingml/2006/main" xmlns:r="http://schemas.openxmlformats.org/officeDocument/2006/relationships" xmlns:p="http://schemas.openxmlformats.org/presentationml/2006/main">
  <p:tag name="ANGLE" val="1"/>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Kcd9z.T0ityQiOhevFTgFQ"/>
</p:tagLst>
</file>

<file path=ppt/tags/tag167.xml><?xml version="1.0" encoding="utf-8"?>
<p:tagLst xmlns:a="http://schemas.openxmlformats.org/drawingml/2006/main" xmlns:r="http://schemas.openxmlformats.org/officeDocument/2006/relationships" xmlns:p="http://schemas.openxmlformats.org/presentationml/2006/main">
  <p:tag name="SHAPENAME" val="LogoImage"/>
</p:tagLst>
</file>

<file path=ppt/tags/tag168.xml><?xml version="1.0" encoding="utf-8"?>
<p:tagLst xmlns:a="http://schemas.openxmlformats.org/drawingml/2006/main" xmlns:r="http://schemas.openxmlformats.org/officeDocument/2006/relationships" xmlns:p="http://schemas.openxmlformats.org/presentationml/2006/main">
  <p:tag name="SHAPENAME" val="ClientLogo"/>
</p:tagLst>
</file>

<file path=ppt/tags/tag169.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7.xml><?xml version="1.0" encoding="utf-8"?>
<p:tagLst xmlns:a="http://schemas.openxmlformats.org/drawingml/2006/main" xmlns:r="http://schemas.openxmlformats.org/officeDocument/2006/relationships" xmlns:p="http://schemas.openxmlformats.org/presentationml/2006/main">
  <p:tag name="ANGLE" val="4"/>
</p:tagLst>
</file>

<file path=ppt/tags/tag170.xml><?xml version="1.0" encoding="utf-8"?>
<p:tagLst xmlns:a="http://schemas.openxmlformats.org/drawingml/2006/main" xmlns:r="http://schemas.openxmlformats.org/officeDocument/2006/relationships" xmlns:p="http://schemas.openxmlformats.org/presentationml/2006/main">
  <p:tag name="SHAPENAME" val="Subtitle"/>
</p:tagLst>
</file>

<file path=ppt/tags/tag171.xml><?xml version="1.0" encoding="utf-8"?>
<p:tagLst xmlns:a="http://schemas.openxmlformats.org/drawingml/2006/main" xmlns:r="http://schemas.openxmlformats.org/officeDocument/2006/relationships" xmlns:p="http://schemas.openxmlformats.org/presentationml/2006/main">
  <p:tag name="SHAPENAME" val="Title"/>
</p:tagLst>
</file>

<file path=ppt/tags/tag172.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ZkG5iHMTSC2mGhtG.mpRUA"/>
</p:tagLst>
</file>

<file path=ppt/tags/tag17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76.xml><?xml version="1.0" encoding="utf-8"?>
<p:tagLst xmlns:a="http://schemas.openxmlformats.org/drawingml/2006/main" xmlns:r="http://schemas.openxmlformats.org/officeDocument/2006/relationships" xmlns:p="http://schemas.openxmlformats.org/presentationml/2006/main">
  <p:tag name="SHAPENAME" val="5. Source"/>
</p:tagLst>
</file>

<file path=ppt/tags/tag17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78.xml><?xml version="1.0" encoding="utf-8"?>
<p:tagLst xmlns:a="http://schemas.openxmlformats.org/drawingml/2006/main" xmlns:r="http://schemas.openxmlformats.org/officeDocument/2006/relationships" xmlns:p="http://schemas.openxmlformats.org/presentationml/2006/main">
  <p:tag name="SHAPENAME" val="3. Subtitle"/>
</p:tagLst>
</file>

<file path=ppt/tags/tag17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8.xml><?xml version="1.0" encoding="utf-8"?>
<p:tagLst xmlns:a="http://schemas.openxmlformats.org/drawingml/2006/main" xmlns:r="http://schemas.openxmlformats.org/officeDocument/2006/relationships" xmlns:p="http://schemas.openxmlformats.org/presentationml/2006/main">
  <p:tag name="ANGLE" val="4"/>
</p:tagLst>
</file>

<file path=ppt/tags/tag18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8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82.xml><?xml version="1.0" encoding="utf-8"?>
<p:tagLst xmlns:a="http://schemas.openxmlformats.org/drawingml/2006/main" xmlns:r="http://schemas.openxmlformats.org/officeDocument/2006/relationships" xmlns:p="http://schemas.openxmlformats.org/presentationml/2006/main">
  <p:tag name="SHAPENAME" val="5. Source"/>
</p:tagLst>
</file>

<file path=ppt/tags/tag18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8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8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86.xml><?xml version="1.0" encoding="utf-8"?>
<p:tagLst xmlns:a="http://schemas.openxmlformats.org/drawingml/2006/main" xmlns:r="http://schemas.openxmlformats.org/officeDocument/2006/relationships" xmlns:p="http://schemas.openxmlformats.org/presentationml/2006/main">
  <p:tag name="SHAPENAME" val="5. Source"/>
</p:tagLst>
</file>

<file path=ppt/tags/tag18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zsZQyKFgCFD5XAZPv3AWBQ"/>
</p:tagLst>
</file>

<file path=ppt/tags/tag19.xml><?xml version="1.0" encoding="utf-8"?>
<p:tagLst xmlns:a="http://schemas.openxmlformats.org/drawingml/2006/main" xmlns:r="http://schemas.openxmlformats.org/officeDocument/2006/relationships" xmlns:p="http://schemas.openxmlformats.org/presentationml/2006/main">
  <p:tag name="ANGLE" val="3"/>
</p:tagLst>
</file>

<file path=ppt/tags/tag19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9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92.xml><?xml version="1.0" encoding="utf-8"?>
<p:tagLst xmlns:a="http://schemas.openxmlformats.org/drawingml/2006/main" xmlns:r="http://schemas.openxmlformats.org/officeDocument/2006/relationships" xmlns:p="http://schemas.openxmlformats.org/presentationml/2006/main">
  <p:tag name="SHAPENAME" val="5. Source"/>
</p:tagLst>
</file>

<file path=ppt/tags/tag19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Yh.LyJP9Ef7CM8T6PUBqdw"/>
</p:tagLst>
</file>

<file path=ppt/tags/tag19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97.xml><?xml version="1.0" encoding="utf-8"?>
<p:tagLst xmlns:a="http://schemas.openxmlformats.org/drawingml/2006/main" xmlns:r="http://schemas.openxmlformats.org/officeDocument/2006/relationships" xmlns:p="http://schemas.openxmlformats.org/presentationml/2006/main">
  <p:tag name="SHAPENAME" val="3. Subtitle"/>
</p:tagLst>
</file>

<file path=ppt/tags/tag19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99.xml><?xml version="1.0" encoding="utf-8"?>
<p:tagLst xmlns:a="http://schemas.openxmlformats.org/drawingml/2006/main" xmlns:r="http://schemas.openxmlformats.org/officeDocument/2006/relationships" xmlns:p="http://schemas.openxmlformats.org/presentationml/2006/main">
  <p:tag name="SHAPENAME" val="5. Sourc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ANGLE" val="3"/>
</p:tagLst>
</file>

<file path=ppt/tags/tag20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haJMKD2AQ9e77MMhub83YA"/>
</p:tagLst>
</file>

<file path=ppt/tags/tag203.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04.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0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06.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07.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08.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09.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1.xml><?xml version="1.0" encoding="utf-8"?>
<p:tagLst xmlns:a="http://schemas.openxmlformats.org/drawingml/2006/main" xmlns:r="http://schemas.openxmlformats.org/officeDocument/2006/relationships" xmlns:p="http://schemas.openxmlformats.org/presentationml/2006/main">
  <p:tag name="ANGLE" val="2"/>
</p:tagLst>
</file>

<file path=ppt/tags/tag21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11.xml><?xml version="1.0" encoding="utf-8"?>
<p:tagLst xmlns:a="http://schemas.openxmlformats.org/drawingml/2006/main" xmlns:r="http://schemas.openxmlformats.org/officeDocument/2006/relationships" xmlns:p="http://schemas.openxmlformats.org/presentationml/2006/main">
  <p:tag name="SHAPENAME" val="3. Subtitle"/>
</p:tagLst>
</file>

<file path=ppt/tags/tag212.xml><?xml version="1.0" encoding="utf-8"?>
<p:tagLst xmlns:a="http://schemas.openxmlformats.org/drawingml/2006/main" xmlns:r="http://schemas.openxmlformats.org/officeDocument/2006/relationships" xmlns:p="http://schemas.openxmlformats.org/presentationml/2006/main">
  <p:tag name="SHAPENAME" val="5. Source"/>
</p:tagLst>
</file>

<file path=ppt/tags/tag21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7P6iKZZoTDSflm.OoOVoMA"/>
</p:tagLst>
</file>

<file path=ppt/tags/tag216.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17.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1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19.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2.xml><?xml version="1.0" encoding="utf-8"?>
<p:tagLst xmlns:a="http://schemas.openxmlformats.org/drawingml/2006/main" xmlns:r="http://schemas.openxmlformats.org/officeDocument/2006/relationships" xmlns:p="http://schemas.openxmlformats.org/presentationml/2006/main">
  <p:tag name="ANGLE" val="2"/>
</p:tagLst>
</file>

<file path=ppt/tags/tag220.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21.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22.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2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24.xml><?xml version="1.0" encoding="utf-8"?>
<p:tagLst xmlns:a="http://schemas.openxmlformats.org/drawingml/2006/main" xmlns:r="http://schemas.openxmlformats.org/officeDocument/2006/relationships" xmlns:p="http://schemas.openxmlformats.org/presentationml/2006/main">
  <p:tag name="SHAPENAME" val="3. Subtitle"/>
</p:tagLst>
</file>

<file path=ppt/tags/tag225.xml><?xml version="1.0" encoding="utf-8"?>
<p:tagLst xmlns:a="http://schemas.openxmlformats.org/drawingml/2006/main" xmlns:r="http://schemas.openxmlformats.org/officeDocument/2006/relationships" xmlns:p="http://schemas.openxmlformats.org/presentationml/2006/main">
  <p:tag name="SHAPENAME" val="5. Source"/>
</p:tagLst>
</file>

<file path=ppt/tags/tag22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1LRCzsv.ik_t3bs5QJ6VLg"/>
</p:tagLst>
</file>

<file path=ppt/tags/tag229.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3.xml><?xml version="1.0" encoding="utf-8"?>
<p:tagLst xmlns:a="http://schemas.openxmlformats.org/drawingml/2006/main" xmlns:r="http://schemas.openxmlformats.org/officeDocument/2006/relationships" xmlns:p="http://schemas.openxmlformats.org/presentationml/2006/main">
  <p:tag name="ANGLE" val="1"/>
</p:tagLst>
</file>

<file path=ppt/tags/tag23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3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32.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33.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34.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35.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36.xml><?xml version="1.0" encoding="utf-8"?>
<p:tagLst xmlns:a="http://schemas.openxmlformats.org/drawingml/2006/main" xmlns:r="http://schemas.openxmlformats.org/officeDocument/2006/relationships" xmlns:p="http://schemas.openxmlformats.org/presentationml/2006/main">
  <p:tag name="SHAPENAME" val="5. Source"/>
</p:tagLst>
</file>

<file path=ppt/tags/tag23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38.xml><?xml version="1.0" encoding="utf-8"?>
<p:tagLst xmlns:a="http://schemas.openxmlformats.org/drawingml/2006/main" xmlns:r="http://schemas.openxmlformats.org/officeDocument/2006/relationships" xmlns:p="http://schemas.openxmlformats.org/presentationml/2006/main">
  <p:tag name="SHAPENAME" val="3. Subtitle"/>
</p:tagLst>
</file>

<file path=ppt/tags/tag23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4.xml><?xml version="1.0" encoding="utf-8"?>
<p:tagLst xmlns:a="http://schemas.openxmlformats.org/drawingml/2006/main" xmlns:r="http://schemas.openxmlformats.org/officeDocument/2006/relationships" xmlns:p="http://schemas.openxmlformats.org/presentationml/2006/main">
  <p:tag name="ANGLE" val="1"/>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Hsf0lKEfRW2M5NTSiP3pCQ"/>
</p:tagLst>
</file>

<file path=ppt/tags/tag242.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43.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4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45.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46.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47.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48.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49.xml><?xml version="1.0" encoding="utf-8"?>
<p:tagLst xmlns:a="http://schemas.openxmlformats.org/drawingml/2006/main" xmlns:r="http://schemas.openxmlformats.org/officeDocument/2006/relationships" xmlns:p="http://schemas.openxmlformats.org/presentationml/2006/main">
  <p:tag name="SHAPENAME" val="5. Sourc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51.xml><?xml version="1.0" encoding="utf-8"?>
<p:tagLst xmlns:a="http://schemas.openxmlformats.org/drawingml/2006/main" xmlns:r="http://schemas.openxmlformats.org/officeDocument/2006/relationships" xmlns:p="http://schemas.openxmlformats.org/presentationml/2006/main">
  <p:tag name="SHAPENAME" val="3. Subtitle"/>
</p:tagLst>
</file>

<file path=ppt/tags/tag25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jPpd5uKiKgbfSxqQQ0aBGA"/>
</p:tagLst>
</file>

<file path=ppt/tags/tag255.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56.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5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58.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59.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260.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61.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62.xml><?xml version="1.0" encoding="utf-8"?>
<p:tagLst xmlns:a="http://schemas.openxmlformats.org/drawingml/2006/main" xmlns:r="http://schemas.openxmlformats.org/officeDocument/2006/relationships" xmlns:p="http://schemas.openxmlformats.org/presentationml/2006/main">
  <p:tag name="SHAPENAME" val="5. Source"/>
</p:tagLst>
</file>

<file path=ppt/tags/tag26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64.xml><?xml version="1.0" encoding="utf-8"?>
<p:tagLst xmlns:a="http://schemas.openxmlformats.org/drawingml/2006/main" xmlns:r="http://schemas.openxmlformats.org/officeDocument/2006/relationships" xmlns:p="http://schemas.openxmlformats.org/presentationml/2006/main">
  <p:tag name="SHAPENAME" val="3. Subtitle"/>
</p:tagLst>
</file>

<file path=ppt/tags/tag26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HPFw0tr2VymfPrG.nUcDKQ"/>
</p:tagLst>
</file>

<file path=ppt/tags/tag268.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69.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7.xml><?xml version="1.0" encoding="utf-8"?>
<p:tagLst xmlns:a="http://schemas.openxmlformats.org/drawingml/2006/main" xmlns:r="http://schemas.openxmlformats.org/officeDocument/2006/relationships" xmlns:p="http://schemas.openxmlformats.org/presentationml/2006/main">
  <p:tag name="SHAPENAME" val="LogoImage"/>
</p:tagLst>
</file>

<file path=ppt/tags/tag27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71.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72.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73.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74.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75.xml><?xml version="1.0" encoding="utf-8"?>
<p:tagLst xmlns:a="http://schemas.openxmlformats.org/drawingml/2006/main" xmlns:r="http://schemas.openxmlformats.org/officeDocument/2006/relationships" xmlns:p="http://schemas.openxmlformats.org/presentationml/2006/main">
  <p:tag name="SHAPENAME" val="5. Source"/>
</p:tagLst>
</file>

<file path=ppt/tags/tag27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77.xml><?xml version="1.0" encoding="utf-8"?>
<p:tagLst xmlns:a="http://schemas.openxmlformats.org/drawingml/2006/main" xmlns:r="http://schemas.openxmlformats.org/officeDocument/2006/relationships" xmlns:p="http://schemas.openxmlformats.org/presentationml/2006/main">
  <p:tag name="SHAPENAME" val="3. Subtitle"/>
</p:tagLst>
</file>

<file path=ppt/tags/tag27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SHAPENAME" val="ClientLogo"/>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tHsf0lKEfRW2M5NTSiP3pCQ"/>
</p:tagLst>
</file>

<file path=ppt/tags/tag281.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82.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8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84.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85.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86.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87.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88.xml><?xml version="1.0" encoding="utf-8"?>
<p:tagLst xmlns:a="http://schemas.openxmlformats.org/drawingml/2006/main" xmlns:r="http://schemas.openxmlformats.org/officeDocument/2006/relationships" xmlns:p="http://schemas.openxmlformats.org/presentationml/2006/main">
  <p:tag name="SHAPENAME" val="5. Source"/>
</p:tagLst>
</file>

<file path=ppt/tags/tag28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9.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290.xml><?xml version="1.0" encoding="utf-8"?>
<p:tagLst xmlns:a="http://schemas.openxmlformats.org/drawingml/2006/main" xmlns:r="http://schemas.openxmlformats.org/officeDocument/2006/relationships" xmlns:p="http://schemas.openxmlformats.org/presentationml/2006/main">
  <p:tag name="SHAPENAME" val="3. Subtitle"/>
</p:tagLst>
</file>

<file path=ppt/tags/tag29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Hsf0lKEfRW2M5NTSiP3pCQ"/>
</p:tagLst>
</file>

<file path=ppt/tags/tag294.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95.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9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97.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98.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99.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SUb1LmWUTH66PHUHOGMc5A"/>
</p:tagLst>
</file>

<file path=ppt/tags/tag30.xml><?xml version="1.0" encoding="utf-8"?>
<p:tagLst xmlns:a="http://schemas.openxmlformats.org/drawingml/2006/main" xmlns:r="http://schemas.openxmlformats.org/officeDocument/2006/relationships" xmlns:p="http://schemas.openxmlformats.org/presentationml/2006/main">
  <p:tag name="SHAPENAME" val="Subtitle"/>
</p:tagLst>
</file>

<file path=ppt/tags/tag300.xml><?xml version="1.0" encoding="utf-8"?>
<p:tagLst xmlns:a="http://schemas.openxmlformats.org/drawingml/2006/main" xmlns:r="http://schemas.openxmlformats.org/officeDocument/2006/relationships" xmlns:p="http://schemas.openxmlformats.org/presentationml/2006/main">
  <p:tag name="SHAPENAME" val="TopLineLeft"/>
</p:tagLst>
</file>

<file path=ppt/tags/tag301.xml><?xml version="1.0" encoding="utf-8"?>
<p:tagLst xmlns:a="http://schemas.openxmlformats.org/drawingml/2006/main" xmlns:r="http://schemas.openxmlformats.org/officeDocument/2006/relationships" xmlns:p="http://schemas.openxmlformats.org/presentationml/2006/main">
  <p:tag name="SHAPENAME" val="5. Source"/>
</p:tagLst>
</file>

<file path=ppt/tags/tag30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03.xml><?xml version="1.0" encoding="utf-8"?>
<p:tagLst xmlns:a="http://schemas.openxmlformats.org/drawingml/2006/main" xmlns:r="http://schemas.openxmlformats.org/officeDocument/2006/relationships" xmlns:p="http://schemas.openxmlformats.org/presentationml/2006/main">
  <p:tag name="SHAPENAME" val="3. Subtitle"/>
</p:tagLst>
</file>

<file path=ppt/tags/tag30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05.xml><?xml version="1.0" encoding="utf-8"?>
<p:tagLst xmlns:a="http://schemas.openxmlformats.org/drawingml/2006/main" xmlns:r="http://schemas.openxmlformats.org/officeDocument/2006/relationships" xmlns:p="http://schemas.openxmlformats.org/presentationml/2006/main">
  <p:tag name="SHAPENAME" val="BottomLine"/>
</p:tagLst>
</file>

<file path=ppt/tags/tag306.xml><?xml version="1.0" encoding="utf-8"?>
<p:tagLst xmlns:a="http://schemas.openxmlformats.org/drawingml/2006/main" xmlns:r="http://schemas.openxmlformats.org/officeDocument/2006/relationships" xmlns:p="http://schemas.openxmlformats.org/presentationml/2006/main">
  <p:tag name="SHAPENAME" val="TopLine"/>
</p:tagLst>
</file>

<file path=ppt/tags/tag307.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0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0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1.xml><?xml version="1.0" encoding="utf-8"?>
<p:tagLst xmlns:a="http://schemas.openxmlformats.org/drawingml/2006/main" xmlns:r="http://schemas.openxmlformats.org/officeDocument/2006/relationships" xmlns:p="http://schemas.openxmlformats.org/presentationml/2006/main">
  <p:tag name="SHAPENAME" val="Title"/>
</p:tagLst>
</file>

<file path=ppt/tags/tag310.xml><?xml version="1.0" encoding="utf-8"?>
<p:tagLst xmlns:a="http://schemas.openxmlformats.org/drawingml/2006/main" xmlns:r="http://schemas.openxmlformats.org/officeDocument/2006/relationships" xmlns:p="http://schemas.openxmlformats.org/presentationml/2006/main">
  <p:tag name="SHAPENAME" val="5. Source"/>
</p:tagLst>
</file>

<file path=ppt/tags/tag31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12.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1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14.xml><?xml version="1.0" encoding="utf-8"?>
<p:tagLst xmlns:a="http://schemas.openxmlformats.org/drawingml/2006/main" xmlns:r="http://schemas.openxmlformats.org/officeDocument/2006/relationships" xmlns:p="http://schemas.openxmlformats.org/presentationml/2006/main">
  <p:tag name="SHAPENAME" val="5. Source"/>
</p:tagLst>
</file>

<file path=ppt/tags/tag31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7.xml><?xml version="1.0" encoding="utf-8"?>
<p:tagLst xmlns:a="http://schemas.openxmlformats.org/drawingml/2006/main" xmlns:r="http://schemas.openxmlformats.org/officeDocument/2006/relationships" xmlns:p="http://schemas.openxmlformats.org/presentationml/2006/main">
  <p:tag name="SHAPENAME" val="LogoImage"/>
</p:tagLst>
</file>

<file path=ppt/tags/tag318.xml><?xml version="1.0" encoding="utf-8"?>
<p:tagLst xmlns:a="http://schemas.openxmlformats.org/drawingml/2006/main" xmlns:r="http://schemas.openxmlformats.org/officeDocument/2006/relationships" xmlns:p="http://schemas.openxmlformats.org/presentationml/2006/main">
  <p:tag name="SHAPENAME" val="5. Source"/>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tdYhlT7lGQomWkE8tnMs3lw"/>
</p:tagLst>
</file>

<file path=ppt/tags/tag321.xml><?xml version="1.0" encoding="utf-8"?>
<p:tagLst xmlns:a="http://schemas.openxmlformats.org/drawingml/2006/main" xmlns:r="http://schemas.openxmlformats.org/officeDocument/2006/relationships" xmlns:p="http://schemas.openxmlformats.org/presentationml/2006/main">
  <p:tag name="SHAPENAME" val="ClientLogo"/>
</p:tagLst>
</file>

<file path=ppt/tags/tag322.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323.xml><?xml version="1.0" encoding="utf-8"?>
<p:tagLst xmlns:a="http://schemas.openxmlformats.org/drawingml/2006/main" xmlns:r="http://schemas.openxmlformats.org/officeDocument/2006/relationships" xmlns:p="http://schemas.openxmlformats.org/presentationml/2006/main">
  <p:tag name="SHAPENAME" val="Subtitle"/>
</p:tagLst>
</file>

<file path=ppt/tags/tag324.xml><?xml version="1.0" encoding="utf-8"?>
<p:tagLst xmlns:a="http://schemas.openxmlformats.org/drawingml/2006/main" xmlns:r="http://schemas.openxmlformats.org/officeDocument/2006/relationships" xmlns:p="http://schemas.openxmlformats.org/presentationml/2006/main">
  <p:tag name="SHAPENAME" val="Title"/>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tdz9XNU4EM40CnztqwcQJiA"/>
</p:tagLst>
</file>

<file path=ppt/tags/tag32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28.xml><?xml version="1.0" encoding="utf-8"?>
<p:tagLst xmlns:a="http://schemas.openxmlformats.org/drawingml/2006/main" xmlns:r="http://schemas.openxmlformats.org/officeDocument/2006/relationships" xmlns:p="http://schemas.openxmlformats.org/presentationml/2006/main">
  <p:tag name="SHAPENAME" val="5. Source"/>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58aEULAlytEmoKDPnzJ1pA"/>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tTjYkrerKR9GGOfNPB4udA"/>
</p:tagLst>
</file>

<file path=ppt/tags/tag33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3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ECXpper1Es.bFXmZVU0RcA"/>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TLO1K0oDLvzFOTurFGpQfQ"/>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qHa8tr6PNAobG.pubwTNFQ"/>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R5iyhJnce33PPgvrUcAMMw"/>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ldv8GnE_9fqcXObKTZji6w"/>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5tNN_OdVRnC_8Tatiiw6bA"/>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tghI_nfYlRhdw1WZzam3hQg"/>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tghI_nfYlRhdw1WZzam3hQg"/>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tghI_nfYlRhdw1WZzam3hQg"/>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tghI_nfYlRhdw1WZzam3hQg"/>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tghI_nfYlRhdw1WZzam3hQg"/>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tghI_nfYlRhdw1WZzam3hQg"/>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tghI_nfYlRhdw1WZzam3hQg"/>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tghI_nfYlRhdw1WZzam3hQg"/>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tghI_nfYlRhdw1WZzam3hQg"/>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tghI_nfYlRhdw1WZzam3hQg"/>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tghI_nfYlRhdw1WZzam3hQg"/>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tghI_nfYlRhdw1WZzam3hQg"/>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tghI_nfYlRhdw1WZzam3hQg"/>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tghI_nfYlRhdw1WZzam3hQg"/>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tghI_nfYlRhdw1WZzam3hQg"/>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SHAPENAME" val="5. Source"/>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toTgtNnWoC8kWReumwGTusA"/>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toTgtNnWoC8kWReumwGTusA"/>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toTgtNnWoC8kWReumwGTusA"/>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toTgtNnWoC8kWReumwGTusA"/>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toTgtNnWoC8kWReumwGTusA"/>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t58aEULAlytEmoKDPnzJ1pA"/>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ttTjYkrerKR9GGOfNPB4udA"/>
</p:tagLst>
</file>

<file path=ppt/tags/tag38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8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tECXpper1Es.bFXmZVU0RcA"/>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t6EyNY3qfYy5SK2MGv.IEVQ"/>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tho8YDN87gGL5lKazMbg2vA"/>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trNQEtjdj9eUgm6WkxnaZvA"/>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t95ARRUKhMD7EvmZfMTI1eQ"/>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SHAPENAME" val="3. Subtitle"/>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tTunvRNSLZAWubxQhnzyt6A"/>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2.xml><?xml version="1.0" encoding="utf-8"?>
<p:tagLst xmlns:a="http://schemas.openxmlformats.org/drawingml/2006/main" xmlns:r="http://schemas.openxmlformats.org/officeDocument/2006/relationships" xmlns:p="http://schemas.openxmlformats.org/presentationml/2006/main">
  <p:tag name="THINKCELLSHAPEDONOTDELETE" val="tTunvRNSLZAWubxQhnzyt6A"/>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4.xml><?xml version="1.0" encoding="utf-8"?>
<p:tagLst xmlns:a="http://schemas.openxmlformats.org/drawingml/2006/main" xmlns:r="http://schemas.openxmlformats.org/officeDocument/2006/relationships" xmlns:p="http://schemas.openxmlformats.org/presentationml/2006/main">
  <p:tag name="THINKCELLSHAPEDONOTDELETE" val="tTunvRNSLZAWubxQhnzyt6A"/>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6.xml><?xml version="1.0" encoding="utf-8"?>
<p:tagLst xmlns:a="http://schemas.openxmlformats.org/drawingml/2006/main" xmlns:r="http://schemas.openxmlformats.org/officeDocument/2006/relationships" xmlns:p="http://schemas.openxmlformats.org/presentationml/2006/main">
  <p:tag name="THINKCELLSHAPEDONOTDELETE" val="tTunvRNSLZAWubxQhnzyt6A"/>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tTunvRNSLZAWubxQhnzyt6A"/>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4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00.xml><?xml version="1.0" encoding="utf-8"?>
<p:tagLst xmlns:a="http://schemas.openxmlformats.org/drawingml/2006/main" xmlns:r="http://schemas.openxmlformats.org/officeDocument/2006/relationships" xmlns:p="http://schemas.openxmlformats.org/presentationml/2006/main">
  <p:tag name="THINKCELLSHAPEDONOTDELETE" val="tTunvRNSLZAWubxQhnzyt6A"/>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2.xml><?xml version="1.0" encoding="utf-8"?>
<p:tagLst xmlns:a="http://schemas.openxmlformats.org/drawingml/2006/main" xmlns:r="http://schemas.openxmlformats.org/officeDocument/2006/relationships" xmlns:p="http://schemas.openxmlformats.org/presentationml/2006/main">
  <p:tag name="THINKCELLSHAPEDONOTDELETE" val="tDz2Og2nWT8W489Rc5Xe_Vg"/>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4.xml><?xml version="1.0" encoding="utf-8"?>
<p:tagLst xmlns:a="http://schemas.openxmlformats.org/drawingml/2006/main" xmlns:r="http://schemas.openxmlformats.org/officeDocument/2006/relationships" xmlns:p="http://schemas.openxmlformats.org/presentationml/2006/main">
  <p:tag name="THINKCELLSHAPEDONOTDELETE" val="tDz2Og2nWT8W489Rc5Xe_Vg"/>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6.xml><?xml version="1.0" encoding="utf-8"?>
<p:tagLst xmlns:a="http://schemas.openxmlformats.org/drawingml/2006/main" xmlns:r="http://schemas.openxmlformats.org/officeDocument/2006/relationships" xmlns:p="http://schemas.openxmlformats.org/presentationml/2006/main">
  <p:tag name="THINKCELLSHAPEDONOTDELETE" val="tDz2Og2nWT8W489Rc5Xe_Vg"/>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8.xml><?xml version="1.0" encoding="utf-8"?>
<p:tagLst xmlns:a="http://schemas.openxmlformats.org/drawingml/2006/main" xmlns:r="http://schemas.openxmlformats.org/officeDocument/2006/relationships" xmlns:p="http://schemas.openxmlformats.org/presentationml/2006/main">
  <p:tag name="THINKCELLSHAPEDONOTDELETE" val="t58aEULAlytEmoKDPnzJ1pA"/>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ttTjYkrerKR9GGOfNPB4udA"/>
</p:tagLst>
</file>

<file path=ppt/tags/tag4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1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1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12.xml><?xml version="1.0" encoding="utf-8"?>
<p:tagLst xmlns:a="http://schemas.openxmlformats.org/drawingml/2006/main" xmlns:r="http://schemas.openxmlformats.org/officeDocument/2006/relationships" xmlns:p="http://schemas.openxmlformats.org/presentationml/2006/main">
  <p:tag name="THINKCELLSHAPEDONOTDELETE" val="tECXpper1Es.bFXmZVU0RcA"/>
</p:tagLst>
</file>

<file path=ppt/tags/tag413.xml><?xml version="1.0" encoding="utf-8"?>
<p:tagLst xmlns:a="http://schemas.openxmlformats.org/drawingml/2006/main" xmlns:r="http://schemas.openxmlformats.org/officeDocument/2006/relationships" xmlns:p="http://schemas.openxmlformats.org/presentationml/2006/main">
  <p:tag name="THINKCELLSHAPEDONOTDELETE" val="t6EyNY3qfYy5SK2MGv.IEVQ"/>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tQeGmKp.i532hNYIQIUDKYw"/>
</p:tagLst>
</file>

<file path=ppt/tags/tag415.xml><?xml version="1.0" encoding="utf-8"?>
<p:tagLst xmlns:a="http://schemas.openxmlformats.org/drawingml/2006/main" xmlns:r="http://schemas.openxmlformats.org/officeDocument/2006/relationships" xmlns:p="http://schemas.openxmlformats.org/presentationml/2006/main">
  <p:tag name="THINKCELLSHAPEDONOTDELETE" val="t5kLm9V_FE2Tlfjv1jBoD_w"/>
</p:tagLst>
</file>

<file path=ppt/tags/tag416.xml><?xml version="1.0" encoding="utf-8"?>
<p:tagLst xmlns:a="http://schemas.openxmlformats.org/drawingml/2006/main" xmlns:r="http://schemas.openxmlformats.org/officeDocument/2006/relationships" xmlns:p="http://schemas.openxmlformats.org/presentationml/2006/main">
  <p:tag name="THINKCELLSHAPEDONOTDELETE" val="te9H_T5O1s5gKk.Jx2P8rwg"/>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8.xml><?xml version="1.0" encoding="utf-8"?>
<p:tagLst xmlns:a="http://schemas.openxmlformats.org/drawingml/2006/main" xmlns:r="http://schemas.openxmlformats.org/officeDocument/2006/relationships" xmlns:p="http://schemas.openxmlformats.org/presentationml/2006/main">
  <p:tag name="THINKCELLSHAPEDONOTDELETE" val="t2rqNeWyV_Ggw3rZI4vUavQ"/>
</p:tagLst>
</file>

<file path=ppt/tags/tag4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SHAPENAME" val="5. Source"/>
</p:tagLst>
</file>

<file path=ppt/tags/tag420.xml><?xml version="1.0" encoding="utf-8"?>
<p:tagLst xmlns:a="http://schemas.openxmlformats.org/drawingml/2006/main" xmlns:r="http://schemas.openxmlformats.org/officeDocument/2006/relationships" xmlns:p="http://schemas.openxmlformats.org/presentationml/2006/main">
  <p:tag name="THINKCELLSHAPEDONOTDELETE" val="t2rqNeWyV_Ggw3rZI4vUavQ"/>
</p:tagLst>
</file>

<file path=ppt/tags/tag4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2.xml><?xml version="1.0" encoding="utf-8"?>
<p:tagLst xmlns:a="http://schemas.openxmlformats.org/drawingml/2006/main" xmlns:r="http://schemas.openxmlformats.org/officeDocument/2006/relationships" xmlns:p="http://schemas.openxmlformats.org/presentationml/2006/main">
  <p:tag name="THINKCELLSHAPEDONOTDELETE" val="t2rqNeWyV_Ggw3rZI4vUavQ"/>
</p:tagLst>
</file>

<file path=ppt/tags/tag4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4.xml><?xml version="1.0" encoding="utf-8"?>
<p:tagLst xmlns:a="http://schemas.openxmlformats.org/drawingml/2006/main" xmlns:r="http://schemas.openxmlformats.org/officeDocument/2006/relationships" xmlns:p="http://schemas.openxmlformats.org/presentationml/2006/main">
  <p:tag name="THINKCELLSHAPEDONOTDELETE" val="t2rqNeWyV_Ggw3rZI4vUavQ"/>
</p:tagLst>
</file>

<file path=ppt/tags/tag4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6.xml><?xml version="1.0" encoding="utf-8"?>
<p:tagLst xmlns:a="http://schemas.openxmlformats.org/drawingml/2006/main" xmlns:r="http://schemas.openxmlformats.org/officeDocument/2006/relationships" xmlns:p="http://schemas.openxmlformats.org/presentationml/2006/main">
  <p:tag name="THINKCELLSHAPEDONOTDELETE" val="t2rqNeWyV_Ggw3rZI4vUavQ"/>
</p:tagLst>
</file>

<file path=ppt/tags/tag4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8.xml><?xml version="1.0" encoding="utf-8"?>
<p:tagLst xmlns:a="http://schemas.openxmlformats.org/drawingml/2006/main" xmlns:r="http://schemas.openxmlformats.org/officeDocument/2006/relationships" xmlns:p="http://schemas.openxmlformats.org/presentationml/2006/main">
  <p:tag name="THINKCELLSHAPEDONOTDELETE" val="t2rqNeWyV_Ggw3rZI4vUavQ"/>
</p:tagLst>
</file>

<file path=ppt/tags/tag4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30.xml><?xml version="1.0" encoding="utf-8"?>
<p:tagLst xmlns:a="http://schemas.openxmlformats.org/drawingml/2006/main" xmlns:r="http://schemas.openxmlformats.org/officeDocument/2006/relationships" xmlns:p="http://schemas.openxmlformats.org/presentationml/2006/main">
  <p:tag name="THINKCELLSHAPEDONOTDELETE" val="t2rqNeWyV_Ggw3rZI4vUavQ"/>
</p:tagLst>
</file>

<file path=ppt/tags/tag4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2.xml><?xml version="1.0" encoding="utf-8"?>
<p:tagLst xmlns:a="http://schemas.openxmlformats.org/drawingml/2006/main" xmlns:r="http://schemas.openxmlformats.org/officeDocument/2006/relationships" xmlns:p="http://schemas.openxmlformats.org/presentationml/2006/main">
  <p:tag name="THINKCELLSHAPEDONOTDELETE" val="t2rqNeWyV_Ggw3rZI4vUavQ"/>
</p:tagLst>
</file>

<file path=ppt/tags/tag4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4.xml><?xml version="1.0" encoding="utf-8"?>
<p:tagLst xmlns:a="http://schemas.openxmlformats.org/drawingml/2006/main" xmlns:r="http://schemas.openxmlformats.org/officeDocument/2006/relationships" xmlns:p="http://schemas.openxmlformats.org/presentationml/2006/main">
  <p:tag name="THINKCELLSHAPEDONOTDELETE" val="t58aEULAlytEmoKDPnzJ1pA"/>
</p:tagLst>
</file>

<file path=ppt/tags/tag435.xml><?xml version="1.0" encoding="utf-8"?>
<p:tagLst xmlns:a="http://schemas.openxmlformats.org/drawingml/2006/main" xmlns:r="http://schemas.openxmlformats.org/officeDocument/2006/relationships" xmlns:p="http://schemas.openxmlformats.org/presentationml/2006/main">
  <p:tag name="THINKCELLSHAPEDONOTDELETE" val="ttTjYkrerKR9GGOfNPB4udA"/>
</p:tagLst>
</file>

<file path=ppt/tags/tag43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3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38.xml><?xml version="1.0" encoding="utf-8"?>
<p:tagLst xmlns:a="http://schemas.openxmlformats.org/drawingml/2006/main" xmlns:r="http://schemas.openxmlformats.org/officeDocument/2006/relationships" xmlns:p="http://schemas.openxmlformats.org/presentationml/2006/main">
  <p:tag name="THINKCELLSHAPEDONOTDELETE" val="tECXpper1Es.bFXmZVU0RcA"/>
</p:tagLst>
</file>

<file path=ppt/tags/tag439.xml><?xml version="1.0" encoding="utf-8"?>
<p:tagLst xmlns:a="http://schemas.openxmlformats.org/drawingml/2006/main" xmlns:r="http://schemas.openxmlformats.org/officeDocument/2006/relationships" xmlns:p="http://schemas.openxmlformats.org/presentationml/2006/main">
  <p:tag name="THINKCELLSHAPEDONOTDELETE" val="t6EyNY3qfYy5SK2MGv.IEVQ"/>
</p:tagLst>
</file>

<file path=ppt/tags/tag4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40.xml><?xml version="1.0" encoding="utf-8"?>
<p:tagLst xmlns:a="http://schemas.openxmlformats.org/drawingml/2006/main" xmlns:r="http://schemas.openxmlformats.org/officeDocument/2006/relationships" xmlns:p="http://schemas.openxmlformats.org/presentationml/2006/main">
  <p:tag name="THINKCELLSHAPEDONOTDELETE" val="tQeGmKp.i532hNYIQIUDKYw"/>
</p:tagLst>
</file>

<file path=ppt/tags/tag441.xml><?xml version="1.0" encoding="utf-8"?>
<p:tagLst xmlns:a="http://schemas.openxmlformats.org/drawingml/2006/main" xmlns:r="http://schemas.openxmlformats.org/officeDocument/2006/relationships" xmlns:p="http://schemas.openxmlformats.org/presentationml/2006/main">
  <p:tag name="THINKCELLSHAPEDONOTDELETE" val="tiCcOOIzTWHS5BvrK_ft9GA"/>
</p:tagLst>
</file>

<file path=ppt/tags/tag442.xml><?xml version="1.0" encoding="utf-8"?>
<p:tagLst xmlns:a="http://schemas.openxmlformats.org/drawingml/2006/main" xmlns:r="http://schemas.openxmlformats.org/officeDocument/2006/relationships" xmlns:p="http://schemas.openxmlformats.org/presentationml/2006/main">
  <p:tag name="THINKCELLSHAPEDONOTDELETE" val="t47rmnJLHwnbPduusryofig"/>
</p:tagLst>
</file>

<file path=ppt/tags/tag4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4.xml><?xml version="1.0" encoding="utf-8"?>
<p:tagLst xmlns:a="http://schemas.openxmlformats.org/drawingml/2006/main" xmlns:r="http://schemas.openxmlformats.org/officeDocument/2006/relationships" xmlns:p="http://schemas.openxmlformats.org/presentationml/2006/main">
  <p:tag name="THINKCELLSHAPEDONOTDELETE" val="tWtyMAYdDSOak8bpiE4OCFQ"/>
</p:tagLst>
</file>

<file path=ppt/tags/tag4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6.xml><?xml version="1.0" encoding="utf-8"?>
<p:tagLst xmlns:a="http://schemas.openxmlformats.org/drawingml/2006/main" xmlns:r="http://schemas.openxmlformats.org/officeDocument/2006/relationships" xmlns:p="http://schemas.openxmlformats.org/presentationml/2006/main">
  <p:tag name="THINKCELLSHAPEDONOTDELETE" val="tWtyMAYdDSOak8bpiE4OCFQ"/>
</p:tagLst>
</file>

<file path=ppt/tags/tag4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8.xml><?xml version="1.0" encoding="utf-8"?>
<p:tagLst xmlns:a="http://schemas.openxmlformats.org/drawingml/2006/main" xmlns:r="http://schemas.openxmlformats.org/officeDocument/2006/relationships" xmlns:p="http://schemas.openxmlformats.org/presentationml/2006/main">
  <p:tag name="THINKCELLSHAPEDONOTDELETE" val="tWtyMAYdDSOak8bpiE4OCFQ"/>
</p:tagLst>
</file>

<file path=ppt/tags/tag4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50.xml><?xml version="1.0" encoding="utf-8"?>
<p:tagLst xmlns:a="http://schemas.openxmlformats.org/drawingml/2006/main" xmlns:r="http://schemas.openxmlformats.org/officeDocument/2006/relationships" xmlns:p="http://schemas.openxmlformats.org/presentationml/2006/main">
  <p:tag name="THINKCELLSHAPEDONOTDELETE" val="tWtyMAYdDSOak8bpiE4OCFQ"/>
</p:tagLst>
</file>

<file path=ppt/tags/tag4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2.xml><?xml version="1.0" encoding="utf-8"?>
<p:tagLst xmlns:a="http://schemas.openxmlformats.org/drawingml/2006/main" xmlns:r="http://schemas.openxmlformats.org/officeDocument/2006/relationships" xmlns:p="http://schemas.openxmlformats.org/presentationml/2006/main">
  <p:tag name="THINKCELLSHAPEDONOTDELETE" val="tWtyMAYdDSOak8bpiE4OCFQ"/>
</p:tagLst>
</file>

<file path=ppt/tags/tag4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4.xml><?xml version="1.0" encoding="utf-8"?>
<p:tagLst xmlns:a="http://schemas.openxmlformats.org/drawingml/2006/main" xmlns:r="http://schemas.openxmlformats.org/officeDocument/2006/relationships" xmlns:p="http://schemas.openxmlformats.org/presentationml/2006/main">
  <p:tag name="THINKCELLSHAPEDONOTDELETE" val="tWtyMAYdDSOak8bpiE4OCFQ"/>
</p:tagLst>
</file>

<file path=ppt/tags/tag4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6.xml><?xml version="1.0" encoding="utf-8"?>
<p:tagLst xmlns:a="http://schemas.openxmlformats.org/drawingml/2006/main" xmlns:r="http://schemas.openxmlformats.org/officeDocument/2006/relationships" xmlns:p="http://schemas.openxmlformats.org/presentationml/2006/main">
  <p:tag name="THINKCELLSHAPEDONOTDELETE" val="tWtyMAYdDSOak8bpiE4OCFQ"/>
</p:tagLst>
</file>

<file path=ppt/tags/tag4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8.xml><?xml version="1.0" encoding="utf-8"?>
<p:tagLst xmlns:a="http://schemas.openxmlformats.org/drawingml/2006/main" xmlns:r="http://schemas.openxmlformats.org/officeDocument/2006/relationships" xmlns:p="http://schemas.openxmlformats.org/presentationml/2006/main">
  <p:tag name="THINKCELLSHAPEDONOTDELETE" val="tWtyMAYdDSOak8bpiE4OCFQ"/>
</p:tagLst>
</file>

<file path=ppt/tags/tag4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SHAPENAME" val="5. Source"/>
</p:tagLst>
</file>

<file path=ppt/tags/tag460.xml><?xml version="1.0" encoding="utf-8"?>
<p:tagLst xmlns:a="http://schemas.openxmlformats.org/drawingml/2006/main" xmlns:r="http://schemas.openxmlformats.org/officeDocument/2006/relationships" xmlns:p="http://schemas.openxmlformats.org/presentationml/2006/main">
  <p:tag name="THINKCELLSHAPEDONOTDELETE" val="t58aEULAlytEmoKDPnzJ1pA"/>
</p:tagLst>
</file>

<file path=ppt/tags/tag461.xml><?xml version="1.0" encoding="utf-8"?>
<p:tagLst xmlns:a="http://schemas.openxmlformats.org/drawingml/2006/main" xmlns:r="http://schemas.openxmlformats.org/officeDocument/2006/relationships" xmlns:p="http://schemas.openxmlformats.org/presentationml/2006/main">
  <p:tag name="THINKCELLSHAPEDONOTDELETE" val="ttTjYkrerKR9GGOfNPB4udA"/>
</p:tagLst>
</file>

<file path=ppt/tags/tag46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6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64.xml><?xml version="1.0" encoding="utf-8"?>
<p:tagLst xmlns:a="http://schemas.openxmlformats.org/drawingml/2006/main" xmlns:r="http://schemas.openxmlformats.org/officeDocument/2006/relationships" xmlns:p="http://schemas.openxmlformats.org/presentationml/2006/main">
  <p:tag name="THINKCELLSHAPEDONOTDELETE" val="tECXpper1Es.bFXmZVU0RcA"/>
</p:tagLst>
</file>

<file path=ppt/tags/tag465.xml><?xml version="1.0" encoding="utf-8"?>
<p:tagLst xmlns:a="http://schemas.openxmlformats.org/drawingml/2006/main" xmlns:r="http://schemas.openxmlformats.org/officeDocument/2006/relationships" xmlns:p="http://schemas.openxmlformats.org/presentationml/2006/main">
  <p:tag name="THINKCELLSHAPEDONOTDELETE" val="t6EyNY3qfYy5SK2MGv.IEVQ"/>
</p:tagLst>
</file>

<file path=ppt/tags/tag466.xml><?xml version="1.0" encoding="utf-8"?>
<p:tagLst xmlns:a="http://schemas.openxmlformats.org/drawingml/2006/main" xmlns:r="http://schemas.openxmlformats.org/officeDocument/2006/relationships" xmlns:p="http://schemas.openxmlformats.org/presentationml/2006/main">
  <p:tag name="THINKCELLSHAPEDONOTDELETE" val="tQeGmKp.i532hNYIQIUDKYw"/>
</p:tagLst>
</file>

<file path=ppt/tags/tag467.xml><?xml version="1.0" encoding="utf-8"?>
<p:tagLst xmlns:a="http://schemas.openxmlformats.org/drawingml/2006/main" xmlns:r="http://schemas.openxmlformats.org/officeDocument/2006/relationships" xmlns:p="http://schemas.openxmlformats.org/presentationml/2006/main">
  <p:tag name="THINKCELLSHAPEDONOTDELETE" val="tiCcOOIzTWHS5BvrK_ft9GA"/>
</p:tagLst>
</file>

<file path=ppt/tags/tag468.xml><?xml version="1.0" encoding="utf-8"?>
<p:tagLst xmlns:a="http://schemas.openxmlformats.org/drawingml/2006/main" xmlns:r="http://schemas.openxmlformats.org/officeDocument/2006/relationships" xmlns:p="http://schemas.openxmlformats.org/presentationml/2006/main">
  <p:tag name="THINKCELLSHAPEDONOTDELETE" val="tS5z9CIpmBVQY65Dq.49qvg"/>
</p:tagLst>
</file>

<file path=ppt/tags/tag4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70.xml><?xml version="1.0" encoding="utf-8"?>
<p:tagLst xmlns:a="http://schemas.openxmlformats.org/drawingml/2006/main" xmlns:r="http://schemas.openxmlformats.org/officeDocument/2006/relationships" xmlns:p="http://schemas.openxmlformats.org/presentationml/2006/main">
  <p:tag name="THINKCELLSHAPEDONOTDELETE" val="tLrlOKfxFZHxQA8PgfnXt0A"/>
</p:tagLst>
</file>

<file path=ppt/tags/tag4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2.xml><?xml version="1.0" encoding="utf-8"?>
<p:tagLst xmlns:a="http://schemas.openxmlformats.org/drawingml/2006/main" xmlns:r="http://schemas.openxmlformats.org/officeDocument/2006/relationships" xmlns:p="http://schemas.openxmlformats.org/presentationml/2006/main">
  <p:tag name="THINKCELLSHAPEDONOTDELETE" val="tqc_EjAF_ZMNE_M1DayOq3w"/>
</p:tagLst>
</file>

<file path=ppt/tags/tag4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4.xml><?xml version="1.0" encoding="utf-8"?>
<p:tagLst xmlns:a="http://schemas.openxmlformats.org/drawingml/2006/main" xmlns:r="http://schemas.openxmlformats.org/officeDocument/2006/relationships" xmlns:p="http://schemas.openxmlformats.org/presentationml/2006/main">
  <p:tag name="THINKCELLSHAPEDONOTDELETE" val="tqc_EjAF_ZMNE_M1DayOq3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unuZ.dr0dtPKYSWmGw_6Yg"/>
</p:tagLst>
</file>

<file path=ppt/tags/tag5.xml><?xml version="1.0" encoding="utf-8"?>
<p:tagLst xmlns:a="http://schemas.openxmlformats.org/drawingml/2006/main" xmlns:r="http://schemas.openxmlformats.org/officeDocument/2006/relationships" xmlns:p="http://schemas.openxmlformats.org/presentationml/2006/main">
  <p:tag name="SHAPENAME" val="BottomLine"/>
</p:tagLst>
</file>

<file path=ppt/tags/tag5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2.xml><?xml version="1.0" encoding="utf-8"?>
<p:tagLst xmlns:a="http://schemas.openxmlformats.org/drawingml/2006/main" xmlns:r="http://schemas.openxmlformats.org/officeDocument/2006/relationships" xmlns:p="http://schemas.openxmlformats.org/presentationml/2006/main">
  <p:tag name="SHAPENAME" val="5. Source"/>
</p:tagLst>
</file>

<file path=ppt/tags/tag5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rUQibaDMIQaIJXCExx3CSg"/>
</p:tagLst>
</file>

<file path=ppt/tags/tag5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7.xml><?xml version="1.0" encoding="utf-8"?>
<p:tagLst xmlns:a="http://schemas.openxmlformats.org/drawingml/2006/main" xmlns:r="http://schemas.openxmlformats.org/officeDocument/2006/relationships" xmlns:p="http://schemas.openxmlformats.org/presentationml/2006/main">
  <p:tag name="SHAPENAME" val="3. Subtitle"/>
</p:tagLst>
</file>

<file path=ppt/tags/tag5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9.xml><?xml version="1.0" encoding="utf-8"?>
<p:tagLst xmlns:a="http://schemas.openxmlformats.org/drawingml/2006/main" xmlns:r="http://schemas.openxmlformats.org/officeDocument/2006/relationships" xmlns:p="http://schemas.openxmlformats.org/presentationml/2006/main">
  <p:tag name="SHAPENAME" val="5. Source"/>
</p:tagLst>
</file>

<file path=ppt/tags/tag6.xml><?xml version="1.0" encoding="utf-8"?>
<p:tagLst xmlns:a="http://schemas.openxmlformats.org/drawingml/2006/main" xmlns:r="http://schemas.openxmlformats.org/officeDocument/2006/relationships" xmlns:p="http://schemas.openxmlformats.org/presentationml/2006/main">
  <p:tag name="SHAPENAME" val="TopLine"/>
</p:tagLst>
</file>

<file path=ppt/tags/tag6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2e.WNeMwRPaNOv4PeDFU5Q"/>
</p:tagLst>
</file>

<file path=ppt/tags/tag63.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64.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6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66.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67.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68.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69.xml><?xml version="1.0" encoding="utf-8"?>
<p:tagLst xmlns:a="http://schemas.openxmlformats.org/drawingml/2006/main" xmlns:r="http://schemas.openxmlformats.org/officeDocument/2006/relationships" xmlns:p="http://schemas.openxmlformats.org/presentationml/2006/main">
  <p:tag name="SHAPENAME" val="TopLineLeft"/>
</p:tagLst>
</file>

<file path=ppt/tags/tag7.xml><?xml version="1.0" encoding="utf-8"?>
<p:tagLst xmlns:a="http://schemas.openxmlformats.org/drawingml/2006/main" xmlns:r="http://schemas.openxmlformats.org/officeDocument/2006/relationships" xmlns:p="http://schemas.openxmlformats.org/presentationml/2006/main">
  <p:tag name="SHAPENAME" val="4. Footnote"/>
</p:tagLst>
</file>

<file path=ppt/tags/tag7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1.xml><?xml version="1.0" encoding="utf-8"?>
<p:tagLst xmlns:a="http://schemas.openxmlformats.org/drawingml/2006/main" xmlns:r="http://schemas.openxmlformats.org/officeDocument/2006/relationships" xmlns:p="http://schemas.openxmlformats.org/presentationml/2006/main">
  <p:tag name="SHAPENAME" val="3. Subtitle"/>
</p:tagLst>
</file>

<file path=ppt/tags/tag72.xml><?xml version="1.0" encoding="utf-8"?>
<p:tagLst xmlns:a="http://schemas.openxmlformats.org/drawingml/2006/main" xmlns:r="http://schemas.openxmlformats.org/officeDocument/2006/relationships" xmlns:p="http://schemas.openxmlformats.org/presentationml/2006/main">
  <p:tag name="SHAPENAME" val="5. Source"/>
</p:tagLst>
</file>

<file path=ppt/tags/tag7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vkXdkIixRi6Hs.rBsPur2w"/>
</p:tagLst>
</file>

<file path=ppt/tags/tag76.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77.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7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79.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0.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81.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82.xml><?xml version="1.0" encoding="utf-8"?>
<p:tagLst xmlns:a="http://schemas.openxmlformats.org/drawingml/2006/main" xmlns:r="http://schemas.openxmlformats.org/officeDocument/2006/relationships" xmlns:p="http://schemas.openxmlformats.org/presentationml/2006/main">
  <p:tag name="SHAPENAME" val="TopLineLeft"/>
</p:tagLst>
</file>

<file path=ppt/tags/tag8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4.xml><?xml version="1.0" encoding="utf-8"?>
<p:tagLst xmlns:a="http://schemas.openxmlformats.org/drawingml/2006/main" xmlns:r="http://schemas.openxmlformats.org/officeDocument/2006/relationships" xmlns:p="http://schemas.openxmlformats.org/presentationml/2006/main">
  <p:tag name="SHAPENAME" val="3. Subtitle"/>
</p:tagLst>
</file>

<file path=ppt/tags/tag85.xml><?xml version="1.0" encoding="utf-8"?>
<p:tagLst xmlns:a="http://schemas.openxmlformats.org/drawingml/2006/main" xmlns:r="http://schemas.openxmlformats.org/officeDocument/2006/relationships" xmlns:p="http://schemas.openxmlformats.org/presentationml/2006/main">
  <p:tag name="SHAPENAME" val="5. Source"/>
</p:tagLst>
</file>

<file path=ppt/tags/tag8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THKNm6U2RZKJH1GvudQSPw"/>
</p:tagLst>
</file>

<file path=ppt/tags/tag89.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9.xml><?xml version="1.0" encoding="utf-8"?>
<p:tagLst xmlns:a="http://schemas.openxmlformats.org/drawingml/2006/main" xmlns:r="http://schemas.openxmlformats.org/officeDocument/2006/relationships" xmlns:p="http://schemas.openxmlformats.org/presentationml/2006/main">
  <p:tag name="SHAPENAME" val="Grid"/>
</p:tagLst>
</file>

<file path=ppt/tags/tag9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9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92.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93.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94.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95.xml><?xml version="1.0" encoding="utf-8"?>
<p:tagLst xmlns:a="http://schemas.openxmlformats.org/drawingml/2006/main" xmlns:r="http://schemas.openxmlformats.org/officeDocument/2006/relationships" xmlns:p="http://schemas.openxmlformats.org/presentationml/2006/main">
  <p:tag name="SHAPENAME" val="TopLineLeft"/>
</p:tagLst>
</file>

<file path=ppt/tags/tag96.xml><?xml version="1.0" encoding="utf-8"?>
<p:tagLst xmlns:a="http://schemas.openxmlformats.org/drawingml/2006/main" xmlns:r="http://schemas.openxmlformats.org/officeDocument/2006/relationships" xmlns:p="http://schemas.openxmlformats.org/presentationml/2006/main">
  <p:tag name="SHAPENAME" val="Straight Connector 15"/>
</p:tagLst>
</file>

<file path=ppt/tags/tag97.xml><?xml version="1.0" encoding="utf-8"?>
<p:tagLst xmlns:a="http://schemas.openxmlformats.org/drawingml/2006/main" xmlns:r="http://schemas.openxmlformats.org/officeDocument/2006/relationships" xmlns:p="http://schemas.openxmlformats.org/presentationml/2006/main">
  <p:tag name="SHAPENAME" val="5. Source"/>
</p:tagLst>
</file>

<file path=ppt/tags/tag9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99.xml><?xml version="1.0" encoding="utf-8"?>
<p:tagLst xmlns:a="http://schemas.openxmlformats.org/drawingml/2006/main" xmlns:r="http://schemas.openxmlformats.org/officeDocument/2006/relationships" xmlns:p="http://schemas.openxmlformats.org/presentationml/2006/main">
  <p:tag name="SHAPENAME" val="2. Slide Title"/>
</p:tagLst>
</file>

<file path=ppt/theme/theme1.xml><?xml version="1.0" encoding="utf-8"?>
<a:theme xmlns:a="http://schemas.openxmlformats.org/drawingml/2006/main" name="White">
  <a:themeElements>
    <a:clrScheme name="Custom 10">
      <a:dk1>
        <a:srgbClr val="000000"/>
      </a:dk1>
      <a:lt1>
        <a:srgbClr val="FFFFFF"/>
      </a:lt1>
      <a:dk2>
        <a:srgbClr val="FFFFFF"/>
      </a:dk2>
      <a:lt2>
        <a:srgbClr val="FFFFFF"/>
      </a:lt2>
      <a:accent1>
        <a:srgbClr val="051C2C"/>
      </a:accent1>
      <a:accent2>
        <a:srgbClr val="00A9F4"/>
      </a:accent2>
      <a:accent3>
        <a:srgbClr val="2251FF"/>
      </a:accent3>
      <a:accent4>
        <a:srgbClr val="AAE6F0"/>
      </a:accent4>
      <a:accent5>
        <a:srgbClr val="3C96B4"/>
      </a:accent5>
      <a:accent6>
        <a:srgbClr val="AFC3FF"/>
      </a:accent6>
      <a:hlink>
        <a:srgbClr val="1F40E6"/>
      </a:hlink>
      <a:folHlink>
        <a:srgbClr val="8C5AC8"/>
      </a:folHlink>
    </a:clrScheme>
    <a:fontScheme name="White Fonts">
      <a:majorFont>
        <a:latin typeface="Georgia"/>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 White">
        <a:dk1>
          <a:srgbClr val="000000"/>
        </a:dk1>
        <a:lt1>
          <a:srgbClr val="FFFFFF"/>
        </a:lt1>
        <a:dk2>
          <a:srgbClr val="FFFFFF"/>
        </a:dk2>
        <a:lt2>
          <a:srgbClr val="FFFFFF"/>
        </a:lt2>
        <a:accent1>
          <a:srgbClr val="051C2C"/>
        </a:accent1>
        <a:accent2>
          <a:srgbClr val="00A9F4"/>
        </a:accent2>
        <a:accent3>
          <a:srgbClr val="1F40E6"/>
        </a:accent3>
        <a:accent4>
          <a:srgbClr val="AAE6F0"/>
        </a:accent4>
        <a:accent5>
          <a:srgbClr val="3C96B4"/>
        </a:accent5>
        <a:accent6>
          <a:srgbClr val="AFC3FF"/>
        </a:accent6>
        <a:hlink>
          <a:srgbClr val="1F40E6"/>
        </a:hlink>
        <a:folHlink>
          <a:srgbClr val="8C5AC8"/>
        </a:folHlink>
      </a:clrScheme>
    </a:extraClrScheme>
  </a:extraClrSchemeLst>
  <a:custClrLst>
    <a:custClr name="Electric Blue">
      <a:srgbClr val="2251FF"/>
    </a:custClr>
    <a:custClr name="Cyan">
      <a:srgbClr val="00A9F4"/>
    </a:custClr>
    <a:custClr name="Pale Blue">
      <a:srgbClr val="6DC1DB"/>
    </a:custClr>
    <a:custClr name="Super Light Gray">
      <a:srgbClr val="D0D0D0"/>
    </a:custClr>
    <a:custClr name="Pink">
      <a:srgbClr val="E8BDAD"/>
    </a:custClr>
    <a:custClr name="Orange">
      <a:srgbClr val="FAA082"/>
    </a:custClr>
    <a:custClr name="Red">
      <a:srgbClr val="E5546C"/>
    </a:custClr>
    <a:custClr name="Null">
      <a:srgbClr val="FEFFFF"/>
    </a:custClr>
    <a:custClr name="Null">
      <a:srgbClr val="FEFFFF"/>
    </a:custClr>
    <a:custClr name="Null">
      <a:srgbClr val="FEFFFF"/>
    </a:custClr>
    <a:custClr name="Dark Gray">
      <a:srgbClr val="4D4D4D"/>
    </a:custClr>
    <a:custClr name="Mid Gray">
      <a:srgbClr val="7F7F7F"/>
    </a:custClr>
    <a:custClr name="Light Gray">
      <a:srgbClr val="B3B3B3"/>
    </a:custClr>
    <a:custClr name="Super Light Gray">
      <a:srgbClr val="D0D0D0"/>
    </a:custClr>
    <a:custClr name="Pale Gray">
      <a:srgbClr val="E6E6E6"/>
    </a:custClr>
    <a:custClr name="Null">
      <a:srgbClr val="FEFFFF"/>
    </a:custClr>
    <a:custClr name="Null">
      <a:srgbClr val="FEFFFF"/>
    </a:custClr>
    <a:custClr name="Null">
      <a:srgbClr val="FEFFFF"/>
    </a:custClr>
    <a:custClr name="Null">
      <a:srgbClr val="FEFFFF"/>
    </a:custClr>
    <a:custClr name="Null">
      <a:srgbClr val="FEFFFF"/>
    </a:custClr>
    <a:custClr name="Linear 1 (Deep Blue)">
      <a:srgbClr val="051C2C"/>
    </a:custClr>
    <a:custClr name="Linear 2">
      <a:srgbClr val="034B6F"/>
    </a:custClr>
    <a:custClr name="Linear 3">
      <a:srgbClr val="027AB1"/>
    </a:custClr>
    <a:custClr name="Linear 4 (Cyan)">
      <a:srgbClr val="00A9F4"/>
    </a:custClr>
    <a:custClr name="Linear 5">
      <a:srgbClr val="39BDF3"/>
    </a:custClr>
    <a:custClr name="Linear 6">
      <a:srgbClr val="71D2F1"/>
    </a:custClr>
    <a:custClr name="Linear 7 (Pale Blue)">
      <a:srgbClr val="AAE6F0"/>
    </a:custClr>
    <a:custClr name="Null">
      <a:srgbClr val="FEFFFF"/>
    </a:custClr>
    <a:custClr name="Null">
      <a:srgbClr val="FEFFFF"/>
    </a:custClr>
    <a:custClr name="Null">
      <a:srgbClr val="FEFFFF"/>
    </a:custClr>
  </a:custClrLst>
  <a:extLst>
    <a:ext uri="{05A4C25C-085E-4340-85A3-A5531E510DB2}">
      <thm15:themeFamily xmlns:thm15="http://schemas.microsoft.com/office/thememl/2012/main" name="One Firm Base template_Dec 2020.potx" id="{5126C4D4-85E7-4F4D-B09F-F68D0E83C344}" vid="{A6456323-EA72-4A12-BC3E-84C6F2741A5C}"/>
    </a:ext>
  </a:extLst>
</a:theme>
</file>

<file path=ppt/theme/theme2.xml><?xml version="1.0" encoding="utf-8"?>
<a:theme xmlns:a="http://schemas.openxmlformats.org/drawingml/2006/main" name="Contrast">
  <a:themeElements>
    <a:clrScheme name="Custom 18">
      <a:dk1>
        <a:srgbClr val="FFFFFF"/>
      </a:dk1>
      <a:lt1>
        <a:srgbClr val="051C2C"/>
      </a:lt1>
      <a:dk2>
        <a:srgbClr val="000000"/>
      </a:dk2>
      <a:lt2>
        <a:srgbClr val="000000"/>
      </a:lt2>
      <a:accent1>
        <a:srgbClr val="FFFFFF"/>
      </a:accent1>
      <a:accent2>
        <a:srgbClr val="00A9F4"/>
      </a:accent2>
      <a:accent3>
        <a:srgbClr val="2251FF"/>
      </a:accent3>
      <a:accent4>
        <a:srgbClr val="AAE6F0"/>
      </a:accent4>
      <a:accent5>
        <a:srgbClr val="3C96B4"/>
      </a:accent5>
      <a:accent6>
        <a:srgbClr val="AFC3FF"/>
      </a:accent6>
      <a:hlink>
        <a:srgbClr val="00A9F4"/>
      </a:hlink>
      <a:folHlink>
        <a:srgbClr val="8C5AC8"/>
      </a:folHlink>
    </a:clrScheme>
    <a:fontScheme name="Scheme Blue Fonts">
      <a:majorFont>
        <a:latin typeface="Georgia"/>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 Blue">
        <a:dk1>
          <a:srgbClr val="FFFFFF"/>
        </a:dk1>
        <a:lt1>
          <a:srgbClr val="051C2C"/>
        </a:lt1>
        <a:dk2>
          <a:srgbClr val="000000"/>
        </a:dk2>
        <a:lt2>
          <a:srgbClr val="000000"/>
        </a:lt2>
        <a:accent1>
          <a:srgbClr val="FFFFFF"/>
        </a:accent1>
        <a:accent2>
          <a:srgbClr val="00A9F4"/>
        </a:accent2>
        <a:accent3>
          <a:srgbClr val="1F40E6"/>
        </a:accent3>
        <a:accent4>
          <a:srgbClr val="AAE6F0"/>
        </a:accent4>
        <a:accent5>
          <a:srgbClr val="3C96B4"/>
        </a:accent5>
        <a:accent6>
          <a:srgbClr val="AFC3FF"/>
        </a:accent6>
        <a:hlink>
          <a:srgbClr val="00A9F4"/>
        </a:hlink>
        <a:folHlink>
          <a:srgbClr val="8C5AC8"/>
        </a:folHlink>
      </a:clrScheme>
    </a:extraClrScheme>
  </a:extraClrSchemeLst>
  <a:custClrLst>
    <a:custClr name="Electric Blue">
      <a:srgbClr val="2251FF"/>
    </a:custClr>
    <a:custClr name="Cyan">
      <a:srgbClr val="00A9F4"/>
    </a:custClr>
    <a:custClr name="Pale Blue">
      <a:srgbClr val="6DC1DB"/>
    </a:custClr>
    <a:custClr name="Super Light Gray">
      <a:srgbClr val="D0D0D0"/>
    </a:custClr>
    <a:custClr name="Pink">
      <a:srgbClr val="E8BDAD"/>
    </a:custClr>
    <a:custClr name="Orange">
      <a:srgbClr val="FAA082"/>
    </a:custClr>
    <a:custClr name="Red">
      <a:srgbClr val="E5546C"/>
    </a:custClr>
    <a:custClr name="Null">
      <a:srgbClr val="FEFFFF"/>
    </a:custClr>
    <a:custClr name="Null">
      <a:srgbClr val="FEFFFF"/>
    </a:custClr>
    <a:custClr name="Null">
      <a:srgbClr val="FEFFFF"/>
    </a:custClr>
    <a:custClr name="Dark Gray">
      <a:srgbClr val="4D4D4D"/>
    </a:custClr>
    <a:custClr name="Mid Gray">
      <a:srgbClr val="7F7F7F"/>
    </a:custClr>
    <a:custClr name="Light Gray">
      <a:srgbClr val="B3B3B3"/>
    </a:custClr>
    <a:custClr name="Super Light Gray">
      <a:srgbClr val="D0D0D0"/>
    </a:custClr>
    <a:custClr name="Pale Gray">
      <a:srgbClr val="E6E6E6"/>
    </a:custClr>
    <a:custClr name="Null">
      <a:srgbClr val="FEFFFF"/>
    </a:custClr>
    <a:custClr name="Null">
      <a:srgbClr val="FEFFFF"/>
    </a:custClr>
    <a:custClr name="Null">
      <a:srgbClr val="FEFFFF"/>
    </a:custClr>
    <a:custClr name="Null">
      <a:srgbClr val="FEFFFF"/>
    </a:custClr>
    <a:custClr name="Null">
      <a:srgbClr val="FEFFFF"/>
    </a:custClr>
    <a:custClr name="Linear 1 (White)">
      <a:srgbClr val="FFFFFF"/>
    </a:custClr>
    <a:custClr name="Linear 2 (Pale Blue)">
      <a:srgbClr val="AAE6F0"/>
    </a:custClr>
    <a:custClr name="Linear 3">
      <a:srgbClr val="71D2F1"/>
    </a:custClr>
    <a:custClr name="Linear 4">
      <a:srgbClr val="39BDF3"/>
    </a:custClr>
    <a:custClr name="Linear 5 (Cyan)">
      <a:srgbClr val="00A9F4"/>
    </a:custClr>
    <a:custClr name="Linear 6">
      <a:srgbClr val="027AB1"/>
    </a:custClr>
    <a:custClr name="Linear 7">
      <a:srgbClr val="034B6F"/>
    </a:custClr>
    <a:custClr name="Null">
      <a:srgbClr val="FEFFFF"/>
    </a:custClr>
    <a:custClr name="Null">
      <a:srgbClr val="FEFFFF"/>
    </a:custClr>
    <a:custClr name="Null">
      <a:srgbClr val="FEFFFF"/>
    </a:custClr>
  </a:custClrLst>
  <a:extLst>
    <a:ext uri="{05A4C25C-085E-4340-85A3-A5531E510DB2}">
      <thm15:themeFamily xmlns:thm15="http://schemas.microsoft.com/office/thememl/2012/main" name="One Firm Base template_Dec 2020.potx" id="{5126C4D4-85E7-4F4D-B09F-F68D0E83C344}" vid="{103DBE46-08E4-4D84-A4AE-E9CCBA0593C1}"/>
    </a:ext>
  </a:extLst>
</a:theme>
</file>

<file path=ppt/theme/theme3.xml><?xml version="1.0" encoding="utf-8"?>
<a:theme xmlns:a="http://schemas.openxmlformats.org/drawingml/2006/main" name="Office Theme">
  <a:themeElements>
    <a:clrScheme name="Custom Scheme">
      <a:dk1>
        <a:srgbClr val="000000"/>
      </a:dk1>
      <a:lt1>
        <a:srgbClr val="FFFFFF"/>
      </a:lt1>
      <a:dk2>
        <a:srgbClr val="051C2C"/>
      </a:dk2>
      <a:lt2>
        <a:srgbClr val="FFFFFF"/>
      </a:lt2>
      <a:accent1>
        <a:srgbClr val="051C2C"/>
      </a:accent1>
      <a:accent2>
        <a:srgbClr val="00A9F4"/>
      </a:accent2>
      <a:accent3>
        <a:srgbClr val="1F40E6"/>
      </a:accent3>
      <a:accent4>
        <a:srgbClr val="AAE6F0"/>
      </a:accent4>
      <a:accent5>
        <a:srgbClr val="3C96B4"/>
      </a:accent5>
      <a:accent6>
        <a:srgbClr val="AFC3FF"/>
      </a:accent6>
      <a:hlink>
        <a:srgbClr val="00A9F4"/>
      </a:hlink>
      <a:folHlink>
        <a:srgbClr val="00A9F4"/>
      </a:folHlink>
    </a:clrScheme>
    <a:fontScheme name="Custom Scheme Fonts">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Custom Scheme 2">
      <a:dk1>
        <a:srgbClr val="000000"/>
      </a:dk1>
      <a:lt1>
        <a:srgbClr val="FFFFFF"/>
      </a:lt1>
      <a:dk2>
        <a:srgbClr val="051C2C"/>
      </a:dk2>
      <a:lt2>
        <a:srgbClr val="FFFFFF"/>
      </a:lt2>
      <a:accent1>
        <a:srgbClr val="051C2C"/>
      </a:accent1>
      <a:accent2>
        <a:srgbClr val="00A9F4"/>
      </a:accent2>
      <a:accent3>
        <a:srgbClr val="1F40E6"/>
      </a:accent3>
      <a:accent4>
        <a:srgbClr val="AAE6F0"/>
      </a:accent4>
      <a:accent5>
        <a:srgbClr val="3C96B4"/>
      </a:accent5>
      <a:accent6>
        <a:srgbClr val="AFC3FF"/>
      </a:accent6>
      <a:hlink>
        <a:srgbClr val="00A9F4"/>
      </a:hlink>
      <a:folHlink>
        <a:srgbClr val="00A9F4"/>
      </a:folHlink>
    </a:clrScheme>
    <a:fontScheme name="Custom Scheme2 Fonts">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2353</TotalTime>
  <Words>7859</Words>
  <Application>Microsoft Office PowerPoint</Application>
  <PresentationFormat>Widescreen</PresentationFormat>
  <Paragraphs>398</Paragraphs>
  <Slides>55</Slides>
  <Notes>21</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55</vt:i4>
      </vt:variant>
    </vt:vector>
  </HeadingPairs>
  <TitlesOfParts>
    <vt:vector size="65" baseType="lpstr">
      <vt:lpstr>inherit</vt:lpstr>
      <vt:lpstr>Arial</vt:lpstr>
      <vt:lpstr>Calibri</vt:lpstr>
      <vt:lpstr>Georgia</vt:lpstr>
      <vt:lpstr>Segoe UI</vt:lpstr>
      <vt:lpstr>Times New Roman</vt:lpstr>
      <vt:lpstr>Wingdings</vt:lpstr>
      <vt:lpstr>White</vt:lpstr>
      <vt:lpstr>Contrast</vt:lpstr>
      <vt:lpstr>think-cell Slide</vt:lpstr>
      <vt:lpstr>SKILL 2.2: DESCRIBE SOME OF THE CORE PRODUCTS AVAILABLE IN AZURE</vt:lpstr>
      <vt:lpstr>Executive summary</vt:lpstr>
      <vt:lpstr>Agenda</vt:lpstr>
      <vt:lpstr>Azure Compute products</vt:lpstr>
      <vt:lpstr>Azure Compute products</vt:lpstr>
      <vt:lpstr>Azure Compute products</vt:lpstr>
      <vt:lpstr>Azure Compute products</vt:lpstr>
      <vt:lpstr>Azure Compute products</vt:lpstr>
      <vt:lpstr>Azure Compute products</vt:lpstr>
      <vt:lpstr>Azure Compute products</vt:lpstr>
      <vt:lpstr>Azure Compute products</vt:lpstr>
      <vt:lpstr>Azure Compute products</vt:lpstr>
      <vt:lpstr>Azure Compute products</vt:lpstr>
      <vt:lpstr>Azure Compute products</vt:lpstr>
      <vt:lpstr>Azure Compute products</vt:lpstr>
      <vt:lpstr>Azure Compute products</vt:lpstr>
      <vt:lpstr>Azure Compute products</vt:lpstr>
      <vt:lpstr>Azure Compute products</vt:lpstr>
      <vt:lpstr>Azure Compute products</vt:lpstr>
      <vt:lpstr>Azure Compute products</vt:lpstr>
      <vt:lpstr>Azure Compute products</vt:lpstr>
      <vt:lpstr>Azure Compute products</vt:lpstr>
      <vt:lpstr>Azure Compute products</vt:lpstr>
      <vt:lpstr>Agenda</vt:lpstr>
      <vt:lpstr>Azure Networking products</vt:lpstr>
      <vt:lpstr>Azure Networking products</vt:lpstr>
      <vt:lpstr>Azure Networking products</vt:lpstr>
      <vt:lpstr>Azure Networking products</vt:lpstr>
      <vt:lpstr>Azure Networking products</vt:lpstr>
      <vt:lpstr>Azure Networking products</vt:lpstr>
      <vt:lpstr>Azure Networking products</vt:lpstr>
      <vt:lpstr>Azure Networking products</vt:lpstr>
      <vt:lpstr>Azure Networking products</vt:lpstr>
      <vt:lpstr>Agenda</vt:lpstr>
      <vt:lpstr>Azure Storage products</vt:lpstr>
      <vt:lpstr>Azure Storage products</vt:lpstr>
      <vt:lpstr>Azure Storage products</vt:lpstr>
      <vt:lpstr>Azure Storage products</vt:lpstr>
      <vt:lpstr>Azure Storage products</vt:lpstr>
      <vt:lpstr>Azure Storage products</vt:lpstr>
      <vt:lpstr>Azure Storage products</vt:lpstr>
      <vt:lpstr>Azure Storage products</vt:lpstr>
      <vt:lpstr>Agenda</vt:lpstr>
      <vt:lpstr>Azure Database products</vt:lpstr>
      <vt:lpstr>Azure Database products</vt:lpstr>
      <vt:lpstr>Azure Database products</vt:lpstr>
      <vt:lpstr>Azure Database products</vt:lpstr>
      <vt:lpstr>Azure Database products</vt:lpstr>
      <vt:lpstr>Azure Database products</vt:lpstr>
      <vt:lpstr>Azure Database products</vt:lpstr>
      <vt:lpstr>Azure Database products</vt:lpstr>
      <vt:lpstr>Agenda</vt:lpstr>
      <vt:lpstr>The Azure Marketplace and its usage scenarios</vt:lpstr>
      <vt:lpstr>The Azure Marketplace and its usage scenarios</vt:lpstr>
      <vt:lpstr>The Azure Marketplace and its usage scenarios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One Firm Template</dc:title>
  <dc:subject/>
  <dc:creator>Lam Nguyen</dc:creator>
  <cp:keywords/>
  <dc:description/>
  <cp:lastModifiedBy>Lam Nguyen</cp:lastModifiedBy>
  <cp:revision>59</cp:revision>
  <cp:lastPrinted>2018-10-30T20:37:12Z</cp:lastPrinted>
  <dcterms:created xsi:type="dcterms:W3CDTF">2020-12-23T04:26:41Z</dcterms:created>
  <dcterms:modified xsi:type="dcterms:W3CDTF">2021-03-17T17:01:46Z</dcterms:modified>
  <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1628964</vt:lpwstr>
  </property>
  <property fmtid="{D5CDD505-2E9C-101B-9397-08002B2CF9AE}" pid="3" name="NXPowerLiteSettings">
    <vt:lpwstr>C9000A38044001</vt:lpwstr>
  </property>
  <property fmtid="{D5CDD505-2E9C-101B-9397-08002B2CF9AE}" pid="4" name="NXPowerLiteVersion">
    <vt:lpwstr>D7.1.14</vt:lpwstr>
  </property>
  <property fmtid="{D5CDD505-2E9C-101B-9397-08002B2CF9AE}" pid="5" name="PPT">
    <vt:lpwstr>Hello</vt:lpwstr>
  </property>
  <property fmtid="{D5CDD505-2E9C-101B-9397-08002B2CF9AE}" pid="6" name="TemplateVersion">
    <vt:lpwstr>4</vt:lpwstr>
  </property>
  <property fmtid="{D5CDD505-2E9C-101B-9397-08002B2CF9AE}" pid="7" name="TemplateLastEdited">
    <vt:lpwstr>2020-12-01 10:45 PM</vt:lpwstr>
  </property>
  <property fmtid="{D5CDD505-2E9C-101B-9397-08002B2CF9AE}" pid="8" name="TemplateCreated">
    <vt:lpwstr>2019-02-27 01:18 PM</vt:lpwstr>
  </property>
</Properties>
</file>